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9144000" cy="6858000" type="screen4x3"/>
  <p:notesSz cx="6805613" cy="99393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0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003366"/>
    <a:srgbClr val="00FF00"/>
    <a:srgbClr val="CCFFCC"/>
    <a:srgbClr val="EAEAEA"/>
    <a:srgbClr val="FF7C8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54" autoAdjust="0"/>
    <p:restoredTop sz="90929"/>
  </p:normalViewPr>
  <p:slideViewPr>
    <p:cSldViewPr snapToGrid="0">
      <p:cViewPr varScale="1">
        <p:scale>
          <a:sx n="131" d="100"/>
          <a:sy n="131" d="100"/>
        </p:scale>
        <p:origin x="1134" y="96"/>
      </p:cViewPr>
      <p:guideLst>
        <p:guide orient="horz" pos="3204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5DD9E2A-05AF-4519-BE63-71DB2CA2D9D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34350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09836-0FC8-4B44-A24A-0FB9F4A40F4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67C77-44E9-4542-8F53-769C0F223FF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AFF95-E7DE-4BD2-AA6D-BFF692B0FB3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4D09F-A0C1-4052-98E3-EB1E40C3CAB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0D241-3E76-47E3-AB5A-0191C11C510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2D53D-4A4D-4935-9104-3C4B169424A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79DFD-BBAA-4959-8F56-46FECAA53E5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14135-C7E7-4087-9CD5-45F3E5EDE29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ABCBF-E1A2-4223-9672-5D6683856D9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50562-FA97-487D-BFD1-77621C818F4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D2810-6E9D-4BE8-B7CC-91C5BF2F074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BF5F308-E1BE-4F4C-937D-A81082B507A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84"/>
          <p:cNvSpPr>
            <a:spLocks noChangeArrowheads="1"/>
          </p:cNvSpPr>
          <p:nvPr/>
        </p:nvSpPr>
        <p:spPr bwMode="auto">
          <a:xfrm>
            <a:off x="3426728" y="3656011"/>
            <a:ext cx="647700" cy="91368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 sz="1000" dirty="0">
              <a:latin typeface="Arial" charset="0"/>
            </a:endParaRPr>
          </a:p>
        </p:txBody>
      </p:sp>
      <p:sp>
        <p:nvSpPr>
          <p:cNvPr id="126" name="Rectangle 84"/>
          <p:cNvSpPr>
            <a:spLocks noChangeArrowheads="1"/>
          </p:cNvSpPr>
          <p:nvPr/>
        </p:nvSpPr>
        <p:spPr bwMode="auto">
          <a:xfrm>
            <a:off x="836523" y="5499469"/>
            <a:ext cx="647700" cy="91368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 sz="1000" dirty="0">
              <a:latin typeface="Arial" charset="0"/>
            </a:endParaRPr>
          </a:p>
        </p:txBody>
      </p:sp>
      <p:sp>
        <p:nvSpPr>
          <p:cNvPr id="127" name="Textfeld 126"/>
          <p:cNvSpPr txBox="1"/>
          <p:nvPr/>
        </p:nvSpPr>
        <p:spPr>
          <a:xfrm>
            <a:off x="960889" y="6015353"/>
            <a:ext cx="62068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>
                <a:latin typeface="Arial" pitchFamily="34" charset="0"/>
                <a:cs typeface="Arial" pitchFamily="34" charset="0"/>
              </a:rPr>
              <a:t>x</a:t>
            </a:r>
            <a:r>
              <a:rPr lang="de-DE" sz="900" dirty="0" smtClean="0">
                <a:latin typeface="Arial" pitchFamily="34" charset="0"/>
                <a:cs typeface="Arial" pitchFamily="34" charset="0"/>
              </a:rPr>
              <a:t> MP/SL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8" name="Gerade Verbindung 127"/>
          <p:cNvCxnSpPr/>
          <p:nvPr/>
        </p:nvCxnSpPr>
        <p:spPr>
          <a:xfrm>
            <a:off x="850900" y="6055158"/>
            <a:ext cx="64928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feld 128"/>
          <p:cNvSpPr txBox="1"/>
          <p:nvPr/>
        </p:nvSpPr>
        <p:spPr>
          <a:xfrm>
            <a:off x="959410" y="6177632"/>
            <a:ext cx="415498" cy="2012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x LP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5" name="Gerade Verbindung 124"/>
          <p:cNvCxnSpPr/>
          <p:nvPr/>
        </p:nvCxnSpPr>
        <p:spPr>
          <a:xfrm>
            <a:off x="1990487" y="5914095"/>
            <a:ext cx="648731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feld 122"/>
          <p:cNvSpPr txBox="1"/>
          <p:nvPr/>
        </p:nvSpPr>
        <p:spPr>
          <a:xfrm>
            <a:off x="827370" y="5557731"/>
            <a:ext cx="6432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itchFamily="34" charset="0"/>
                <a:cs typeface="Arial" pitchFamily="34" charset="0"/>
              </a:rPr>
              <a:t>Modul-name </a:t>
            </a:r>
          </a:p>
        </p:txBody>
      </p:sp>
      <p:sp>
        <p:nvSpPr>
          <p:cNvPr id="135" name="Rectangle 84"/>
          <p:cNvSpPr>
            <a:spLocks noChangeArrowheads="1"/>
          </p:cNvSpPr>
          <p:nvPr/>
        </p:nvSpPr>
        <p:spPr bwMode="auto">
          <a:xfrm>
            <a:off x="1488044" y="5484813"/>
            <a:ext cx="647700" cy="913687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 sz="1000" dirty="0">
              <a:latin typeface="Arial" charset="0"/>
            </a:endParaRPr>
          </a:p>
        </p:txBody>
      </p:sp>
      <p:sp>
        <p:nvSpPr>
          <p:cNvPr id="136" name="Textfeld 135"/>
          <p:cNvSpPr txBox="1"/>
          <p:nvPr/>
        </p:nvSpPr>
        <p:spPr>
          <a:xfrm>
            <a:off x="1613197" y="6014032"/>
            <a:ext cx="620683" cy="230832"/>
          </a:xfrm>
          <a:prstGeom prst="rect">
            <a:avLst/>
          </a:prstGeom>
          <a:solidFill>
            <a:srgbClr val="FFCC66"/>
          </a:solidFill>
        </p:spPr>
        <p:txBody>
          <a:bodyPr wrap="none" rtlCol="0">
            <a:spAutoFit/>
          </a:bodyPr>
          <a:lstStyle/>
          <a:p>
            <a:r>
              <a:rPr lang="de-DE" sz="900" dirty="0">
                <a:latin typeface="Arial" pitchFamily="34" charset="0"/>
                <a:cs typeface="Arial" pitchFamily="34" charset="0"/>
              </a:rPr>
              <a:t>x</a:t>
            </a:r>
            <a:r>
              <a:rPr lang="de-DE" sz="900" dirty="0" smtClean="0">
                <a:latin typeface="Arial" pitchFamily="34" charset="0"/>
                <a:cs typeface="Arial" pitchFamily="34" charset="0"/>
              </a:rPr>
              <a:t> MP/SL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7" name="Gerade Verbindung 136"/>
          <p:cNvCxnSpPr/>
          <p:nvPr/>
        </p:nvCxnSpPr>
        <p:spPr>
          <a:xfrm>
            <a:off x="1487488" y="6055868"/>
            <a:ext cx="649287" cy="0"/>
          </a:xfrm>
          <a:prstGeom prst="line">
            <a:avLst/>
          </a:prstGeom>
          <a:solidFill>
            <a:srgbClr val="FFCC66"/>
          </a:solidFill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feld 137"/>
          <p:cNvSpPr txBox="1"/>
          <p:nvPr/>
        </p:nvSpPr>
        <p:spPr>
          <a:xfrm>
            <a:off x="1615932" y="6179343"/>
            <a:ext cx="415498" cy="201296"/>
          </a:xfrm>
          <a:prstGeom prst="rect">
            <a:avLst/>
          </a:prstGeom>
          <a:solidFill>
            <a:srgbClr val="FFCC66"/>
          </a:solidFill>
        </p:spPr>
        <p:txBody>
          <a:bodyPr wrap="non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x LP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2" name="Rectangle 84"/>
          <p:cNvSpPr>
            <a:spLocks noChangeArrowheads="1"/>
          </p:cNvSpPr>
          <p:nvPr/>
        </p:nvSpPr>
        <p:spPr bwMode="auto">
          <a:xfrm>
            <a:off x="1485425" y="4571517"/>
            <a:ext cx="647700" cy="911794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 sz="1000" dirty="0">
              <a:latin typeface="Arial" charset="0"/>
            </a:endParaRPr>
          </a:p>
        </p:txBody>
      </p:sp>
      <p:cxnSp>
        <p:nvCxnSpPr>
          <p:cNvPr id="144" name="Gerade Verbindung 143"/>
          <p:cNvCxnSpPr/>
          <p:nvPr/>
        </p:nvCxnSpPr>
        <p:spPr>
          <a:xfrm>
            <a:off x="1484869" y="5195055"/>
            <a:ext cx="649287" cy="0"/>
          </a:xfrm>
          <a:prstGeom prst="line">
            <a:avLst/>
          </a:prstGeom>
          <a:solidFill>
            <a:srgbClr val="FFCC66"/>
          </a:solidFill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Rectangle 84"/>
          <p:cNvSpPr>
            <a:spLocks noChangeArrowheads="1"/>
          </p:cNvSpPr>
          <p:nvPr/>
        </p:nvSpPr>
        <p:spPr bwMode="auto">
          <a:xfrm>
            <a:off x="2132976" y="5487113"/>
            <a:ext cx="647700" cy="91368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 sz="1000" dirty="0">
              <a:latin typeface="Arial" charset="0"/>
            </a:endParaRPr>
          </a:p>
        </p:txBody>
      </p:sp>
      <p:sp>
        <p:nvSpPr>
          <p:cNvPr id="152" name="Textfeld 151"/>
          <p:cNvSpPr txBox="1"/>
          <p:nvPr/>
        </p:nvSpPr>
        <p:spPr>
          <a:xfrm>
            <a:off x="2248435" y="6013277"/>
            <a:ext cx="62068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>
                <a:latin typeface="Arial" pitchFamily="34" charset="0"/>
                <a:cs typeface="Arial" pitchFamily="34" charset="0"/>
              </a:rPr>
              <a:t>x</a:t>
            </a:r>
            <a:r>
              <a:rPr lang="de-DE" sz="900" dirty="0" smtClean="0">
                <a:latin typeface="Arial" pitchFamily="34" charset="0"/>
                <a:cs typeface="Arial" pitchFamily="34" charset="0"/>
              </a:rPr>
              <a:t> MP/SL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3" name="Gerade Verbindung 152"/>
          <p:cNvCxnSpPr/>
          <p:nvPr/>
        </p:nvCxnSpPr>
        <p:spPr>
          <a:xfrm>
            <a:off x="2134092" y="6055868"/>
            <a:ext cx="64928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feld 153"/>
          <p:cNvSpPr txBox="1"/>
          <p:nvPr/>
        </p:nvSpPr>
        <p:spPr>
          <a:xfrm>
            <a:off x="2251170" y="6178588"/>
            <a:ext cx="415498" cy="2012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x LP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8" name="Rectangle 84"/>
          <p:cNvSpPr>
            <a:spLocks noChangeArrowheads="1"/>
          </p:cNvSpPr>
          <p:nvPr/>
        </p:nvSpPr>
        <p:spPr bwMode="auto">
          <a:xfrm>
            <a:off x="2128104" y="4572839"/>
            <a:ext cx="647700" cy="90942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 sz="1000" dirty="0">
              <a:latin typeface="Arial" charset="0"/>
            </a:endParaRPr>
          </a:p>
        </p:txBody>
      </p:sp>
      <p:cxnSp>
        <p:nvCxnSpPr>
          <p:cNvPr id="160" name="Gerade Verbindung 159"/>
          <p:cNvCxnSpPr/>
          <p:nvPr/>
        </p:nvCxnSpPr>
        <p:spPr>
          <a:xfrm>
            <a:off x="2127548" y="5194511"/>
            <a:ext cx="64928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Rectangle 84"/>
          <p:cNvSpPr>
            <a:spLocks noChangeArrowheads="1"/>
          </p:cNvSpPr>
          <p:nvPr/>
        </p:nvSpPr>
        <p:spPr bwMode="auto">
          <a:xfrm>
            <a:off x="2777948" y="4571126"/>
            <a:ext cx="647700" cy="913687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 sz="1000" dirty="0">
              <a:latin typeface="Arial" charset="0"/>
            </a:endParaRPr>
          </a:p>
        </p:txBody>
      </p:sp>
      <p:cxnSp>
        <p:nvCxnSpPr>
          <p:cNvPr id="169" name="Gerade Verbindung 168"/>
          <p:cNvCxnSpPr/>
          <p:nvPr/>
        </p:nvCxnSpPr>
        <p:spPr>
          <a:xfrm>
            <a:off x="2782888" y="5196547"/>
            <a:ext cx="649287" cy="0"/>
          </a:xfrm>
          <a:prstGeom prst="line">
            <a:avLst/>
          </a:prstGeom>
          <a:solidFill>
            <a:srgbClr val="FFCC66"/>
          </a:solidFill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feld 163"/>
          <p:cNvSpPr txBox="1"/>
          <p:nvPr/>
        </p:nvSpPr>
        <p:spPr>
          <a:xfrm>
            <a:off x="2782641" y="4630016"/>
            <a:ext cx="643284" cy="400110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itchFamily="34" charset="0"/>
                <a:cs typeface="Arial" pitchFamily="34" charset="0"/>
              </a:rPr>
              <a:t>Modul-name </a:t>
            </a:r>
          </a:p>
        </p:txBody>
      </p:sp>
      <p:sp>
        <p:nvSpPr>
          <p:cNvPr id="2056" name="Rectangle 46"/>
          <p:cNvSpPr>
            <a:spLocks noChangeArrowheads="1"/>
          </p:cNvSpPr>
          <p:nvPr/>
        </p:nvSpPr>
        <p:spPr bwMode="auto">
          <a:xfrm>
            <a:off x="8305800" y="0"/>
            <a:ext cx="838200" cy="68580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2057" name="Line 5"/>
          <p:cNvSpPr>
            <a:spLocks noChangeShapeType="1"/>
          </p:cNvSpPr>
          <p:nvPr/>
        </p:nvSpPr>
        <p:spPr bwMode="auto">
          <a:xfrm>
            <a:off x="0" y="6400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059" name="Rectangle 8"/>
          <p:cNvSpPr>
            <a:spLocks noChangeArrowheads="1"/>
          </p:cNvSpPr>
          <p:nvPr/>
        </p:nvSpPr>
        <p:spPr bwMode="auto">
          <a:xfrm>
            <a:off x="838200" y="6400800"/>
            <a:ext cx="6477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200" dirty="0">
                <a:latin typeface="Arial" charset="0"/>
              </a:rPr>
              <a:t>Modul 1</a:t>
            </a:r>
          </a:p>
        </p:txBody>
      </p:sp>
      <p:sp>
        <p:nvSpPr>
          <p:cNvPr id="2060" name="Rectangle 21"/>
          <p:cNvSpPr>
            <a:spLocks noChangeArrowheads="1"/>
          </p:cNvSpPr>
          <p:nvPr/>
        </p:nvSpPr>
        <p:spPr bwMode="auto">
          <a:xfrm>
            <a:off x="0" y="5486400"/>
            <a:ext cx="83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600">
                <a:latin typeface="Arial" charset="0"/>
              </a:rPr>
              <a:t>1. Sem.</a:t>
            </a:r>
          </a:p>
        </p:txBody>
      </p:sp>
      <p:sp>
        <p:nvSpPr>
          <p:cNvPr id="2063" name="Line 22"/>
          <p:cNvSpPr>
            <a:spLocks noChangeShapeType="1"/>
          </p:cNvSpPr>
          <p:nvPr/>
        </p:nvSpPr>
        <p:spPr bwMode="auto">
          <a:xfrm>
            <a:off x="0" y="5486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064" name="Line 4"/>
          <p:cNvSpPr>
            <a:spLocks noChangeShapeType="1"/>
          </p:cNvSpPr>
          <p:nvPr/>
        </p:nvSpPr>
        <p:spPr bwMode="auto">
          <a:xfrm flipV="1">
            <a:off x="838200" y="914400"/>
            <a:ext cx="0" cy="5819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066" name="Line 40"/>
          <p:cNvSpPr>
            <a:spLocks noChangeShapeType="1"/>
          </p:cNvSpPr>
          <p:nvPr/>
        </p:nvSpPr>
        <p:spPr bwMode="auto">
          <a:xfrm flipV="1">
            <a:off x="83058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067" name="Text Box 41"/>
          <p:cNvSpPr txBox="1">
            <a:spLocks noChangeArrowheads="1"/>
          </p:cNvSpPr>
          <p:nvPr/>
        </p:nvSpPr>
        <p:spPr bwMode="auto">
          <a:xfrm rot="18708950">
            <a:off x="8274143" y="132820"/>
            <a:ext cx="6334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600" dirty="0">
                <a:latin typeface="Arial" charset="0"/>
                <a:sym typeface="Symbol" pitchFamily="18" charset="2"/>
              </a:rPr>
              <a:t> LP</a:t>
            </a:r>
            <a:endParaRPr lang="de-DE" sz="1600" dirty="0">
              <a:latin typeface="Arial" charset="0"/>
            </a:endParaRPr>
          </a:p>
        </p:txBody>
      </p:sp>
      <p:sp>
        <p:nvSpPr>
          <p:cNvPr id="2068" name="Text Box 47"/>
          <p:cNvSpPr txBox="1">
            <a:spLocks noChangeArrowheads="1"/>
          </p:cNvSpPr>
          <p:nvPr/>
        </p:nvSpPr>
        <p:spPr bwMode="auto">
          <a:xfrm>
            <a:off x="8234238" y="6361610"/>
            <a:ext cx="55744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e-DE" sz="1600" dirty="0">
                <a:latin typeface="Arial" charset="0"/>
                <a:sym typeface="Symbol" pitchFamily="18" charset="2"/>
              </a:rPr>
              <a:t>180</a:t>
            </a:r>
            <a:endParaRPr lang="de-DE" sz="1600" dirty="0">
              <a:latin typeface="Arial" charset="0"/>
            </a:endParaRPr>
          </a:p>
        </p:txBody>
      </p:sp>
      <p:sp>
        <p:nvSpPr>
          <p:cNvPr id="2069" name="Rectangle 54"/>
          <p:cNvSpPr>
            <a:spLocks noChangeArrowheads="1"/>
          </p:cNvSpPr>
          <p:nvPr/>
        </p:nvSpPr>
        <p:spPr bwMode="auto">
          <a:xfrm>
            <a:off x="0" y="4572000"/>
            <a:ext cx="83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600">
                <a:latin typeface="Arial" charset="0"/>
              </a:rPr>
              <a:t>2. Sem.</a:t>
            </a:r>
          </a:p>
        </p:txBody>
      </p:sp>
      <p:sp>
        <p:nvSpPr>
          <p:cNvPr id="2070" name="Line 55"/>
          <p:cNvSpPr>
            <a:spLocks noChangeShapeType="1"/>
          </p:cNvSpPr>
          <p:nvPr/>
        </p:nvSpPr>
        <p:spPr bwMode="auto">
          <a:xfrm>
            <a:off x="0" y="4572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071" name="Rectangle 56"/>
          <p:cNvSpPr>
            <a:spLocks noChangeArrowheads="1"/>
          </p:cNvSpPr>
          <p:nvPr/>
        </p:nvSpPr>
        <p:spPr bwMode="auto">
          <a:xfrm>
            <a:off x="0" y="3657600"/>
            <a:ext cx="83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600">
                <a:latin typeface="Arial" charset="0"/>
              </a:rPr>
              <a:t>3. Sem.</a:t>
            </a:r>
          </a:p>
        </p:txBody>
      </p:sp>
      <p:sp>
        <p:nvSpPr>
          <p:cNvPr id="2073" name="Rectangle 58"/>
          <p:cNvSpPr>
            <a:spLocks noChangeArrowheads="1"/>
          </p:cNvSpPr>
          <p:nvPr/>
        </p:nvSpPr>
        <p:spPr bwMode="auto">
          <a:xfrm>
            <a:off x="0" y="2743200"/>
            <a:ext cx="83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600">
                <a:latin typeface="Arial" charset="0"/>
              </a:rPr>
              <a:t>4. Sem.</a:t>
            </a:r>
          </a:p>
        </p:txBody>
      </p:sp>
      <p:sp>
        <p:nvSpPr>
          <p:cNvPr id="2075" name="Rectangle 60"/>
          <p:cNvSpPr>
            <a:spLocks noChangeArrowheads="1"/>
          </p:cNvSpPr>
          <p:nvPr/>
        </p:nvSpPr>
        <p:spPr bwMode="auto">
          <a:xfrm>
            <a:off x="0" y="1828800"/>
            <a:ext cx="83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600">
                <a:latin typeface="Arial" charset="0"/>
              </a:rPr>
              <a:t>5. Sem.</a:t>
            </a:r>
          </a:p>
        </p:txBody>
      </p:sp>
      <p:sp>
        <p:nvSpPr>
          <p:cNvPr id="2076" name="Rectangle 62"/>
          <p:cNvSpPr>
            <a:spLocks noChangeArrowheads="1"/>
          </p:cNvSpPr>
          <p:nvPr/>
        </p:nvSpPr>
        <p:spPr bwMode="auto">
          <a:xfrm>
            <a:off x="0" y="914400"/>
            <a:ext cx="83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600">
                <a:latin typeface="Arial" charset="0"/>
              </a:rPr>
              <a:t>6. Sem.</a:t>
            </a:r>
          </a:p>
        </p:txBody>
      </p:sp>
      <p:sp>
        <p:nvSpPr>
          <p:cNvPr id="2083" name="Rectangle 69"/>
          <p:cNvSpPr>
            <a:spLocks noChangeArrowheads="1"/>
          </p:cNvSpPr>
          <p:nvPr/>
        </p:nvSpPr>
        <p:spPr bwMode="auto">
          <a:xfrm>
            <a:off x="8349691" y="1024126"/>
            <a:ext cx="420688" cy="387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600" dirty="0">
                <a:latin typeface="Arial" charset="0"/>
              </a:rPr>
              <a:t>30</a:t>
            </a:r>
          </a:p>
        </p:txBody>
      </p:sp>
      <p:sp>
        <p:nvSpPr>
          <p:cNvPr id="2084" name="Rectangle 70"/>
          <p:cNvSpPr>
            <a:spLocks noChangeArrowheads="1"/>
          </p:cNvSpPr>
          <p:nvPr/>
        </p:nvSpPr>
        <p:spPr bwMode="auto">
          <a:xfrm>
            <a:off x="1487488" y="6400800"/>
            <a:ext cx="6477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200">
                <a:latin typeface="Arial" charset="0"/>
              </a:rPr>
              <a:t>Modul 2</a:t>
            </a:r>
          </a:p>
        </p:txBody>
      </p:sp>
      <p:sp>
        <p:nvSpPr>
          <p:cNvPr id="2085" name="Rectangle 71"/>
          <p:cNvSpPr>
            <a:spLocks noChangeArrowheads="1"/>
          </p:cNvSpPr>
          <p:nvPr/>
        </p:nvSpPr>
        <p:spPr bwMode="auto">
          <a:xfrm>
            <a:off x="2132013" y="6400800"/>
            <a:ext cx="6477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200">
                <a:latin typeface="Arial" charset="0"/>
              </a:rPr>
              <a:t>Modul 3</a:t>
            </a:r>
          </a:p>
        </p:txBody>
      </p:sp>
      <p:sp>
        <p:nvSpPr>
          <p:cNvPr id="2086" name="Rectangle 72"/>
          <p:cNvSpPr>
            <a:spLocks noChangeArrowheads="1"/>
          </p:cNvSpPr>
          <p:nvPr/>
        </p:nvSpPr>
        <p:spPr bwMode="auto">
          <a:xfrm>
            <a:off x="2781300" y="6400800"/>
            <a:ext cx="649288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200">
                <a:latin typeface="Arial" charset="0"/>
              </a:rPr>
              <a:t>Modul 4</a:t>
            </a:r>
          </a:p>
        </p:txBody>
      </p:sp>
      <p:sp>
        <p:nvSpPr>
          <p:cNvPr id="2087" name="Rectangle 73"/>
          <p:cNvSpPr>
            <a:spLocks noChangeArrowheads="1"/>
          </p:cNvSpPr>
          <p:nvPr/>
        </p:nvSpPr>
        <p:spPr bwMode="auto">
          <a:xfrm>
            <a:off x="3432175" y="6400800"/>
            <a:ext cx="6477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200">
                <a:latin typeface="Arial" charset="0"/>
              </a:rPr>
              <a:t>Modul 5</a:t>
            </a:r>
          </a:p>
        </p:txBody>
      </p:sp>
      <p:sp>
        <p:nvSpPr>
          <p:cNvPr id="2088" name="Rectangle 74"/>
          <p:cNvSpPr>
            <a:spLocks noChangeArrowheads="1"/>
          </p:cNvSpPr>
          <p:nvPr/>
        </p:nvSpPr>
        <p:spPr bwMode="auto">
          <a:xfrm>
            <a:off x="4081463" y="6400800"/>
            <a:ext cx="6477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200">
                <a:latin typeface="Arial" charset="0"/>
              </a:rPr>
              <a:t>Modul 6</a:t>
            </a:r>
          </a:p>
        </p:txBody>
      </p:sp>
      <p:sp>
        <p:nvSpPr>
          <p:cNvPr id="2089" name="Rectangle 75"/>
          <p:cNvSpPr>
            <a:spLocks noChangeArrowheads="1"/>
          </p:cNvSpPr>
          <p:nvPr/>
        </p:nvSpPr>
        <p:spPr bwMode="auto">
          <a:xfrm>
            <a:off x="4725988" y="6400800"/>
            <a:ext cx="6477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200">
                <a:latin typeface="Arial" charset="0"/>
              </a:rPr>
              <a:t>Modul 7</a:t>
            </a:r>
          </a:p>
        </p:txBody>
      </p:sp>
      <p:sp>
        <p:nvSpPr>
          <p:cNvPr id="2090" name="Rectangle 76"/>
          <p:cNvSpPr>
            <a:spLocks noChangeArrowheads="1"/>
          </p:cNvSpPr>
          <p:nvPr/>
        </p:nvSpPr>
        <p:spPr bwMode="auto">
          <a:xfrm>
            <a:off x="5375275" y="6400800"/>
            <a:ext cx="6477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200">
                <a:latin typeface="Arial" charset="0"/>
              </a:rPr>
              <a:t>Modul 8</a:t>
            </a:r>
          </a:p>
        </p:txBody>
      </p:sp>
      <p:sp>
        <p:nvSpPr>
          <p:cNvPr id="2091" name="Text Box 86"/>
          <p:cNvSpPr txBox="1">
            <a:spLocks noChangeArrowheads="1"/>
          </p:cNvSpPr>
          <p:nvPr/>
        </p:nvSpPr>
        <p:spPr bwMode="auto">
          <a:xfrm>
            <a:off x="1143000" y="1071563"/>
            <a:ext cx="2133600" cy="646112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514350">
              <a:tabLst>
                <a:tab pos="1524000" algn="l"/>
              </a:tabLst>
            </a:pPr>
            <a:r>
              <a:rPr lang="de-DE" sz="1200">
                <a:latin typeface="Arial" charset="0"/>
              </a:rPr>
              <a:t>Bachelorarbeit		 x LP</a:t>
            </a:r>
          </a:p>
          <a:p>
            <a:pPr defTabSz="514350">
              <a:tabLst>
                <a:tab pos="1524000" algn="l"/>
              </a:tabLst>
            </a:pPr>
            <a:r>
              <a:rPr lang="de-DE" sz="1200">
                <a:latin typeface="Arial" charset="0"/>
              </a:rPr>
              <a:t>mündliche Prüfung		 x LP 	</a:t>
            </a:r>
          </a:p>
        </p:txBody>
      </p:sp>
      <p:sp>
        <p:nvSpPr>
          <p:cNvPr id="2095" name="Rectangle 76"/>
          <p:cNvSpPr>
            <a:spLocks noChangeArrowheads="1"/>
          </p:cNvSpPr>
          <p:nvPr/>
        </p:nvSpPr>
        <p:spPr bwMode="auto">
          <a:xfrm>
            <a:off x="6670675" y="6400800"/>
            <a:ext cx="6477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200">
                <a:latin typeface="Arial" charset="0"/>
              </a:rPr>
              <a:t>Modul 10</a:t>
            </a:r>
          </a:p>
        </p:txBody>
      </p:sp>
      <p:sp>
        <p:nvSpPr>
          <p:cNvPr id="2096" name="Rectangle 76"/>
          <p:cNvSpPr>
            <a:spLocks noChangeArrowheads="1"/>
          </p:cNvSpPr>
          <p:nvPr/>
        </p:nvSpPr>
        <p:spPr bwMode="auto">
          <a:xfrm>
            <a:off x="6024563" y="6399213"/>
            <a:ext cx="649287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200">
                <a:latin typeface="Arial" charset="0"/>
              </a:rPr>
              <a:t>Modul 9</a:t>
            </a:r>
          </a:p>
        </p:txBody>
      </p:sp>
      <p:sp>
        <p:nvSpPr>
          <p:cNvPr id="2097" name="Rectangle 76"/>
          <p:cNvSpPr>
            <a:spLocks noChangeArrowheads="1"/>
          </p:cNvSpPr>
          <p:nvPr/>
        </p:nvSpPr>
        <p:spPr bwMode="auto">
          <a:xfrm>
            <a:off x="7321550" y="6399213"/>
            <a:ext cx="649288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200">
                <a:latin typeface="Arial" charset="0"/>
              </a:rPr>
              <a:t>Modul 11</a:t>
            </a:r>
          </a:p>
        </p:txBody>
      </p:sp>
      <p:cxnSp>
        <p:nvCxnSpPr>
          <p:cNvPr id="3" name="Gerade Verbindung 2"/>
          <p:cNvCxnSpPr/>
          <p:nvPr/>
        </p:nvCxnSpPr>
        <p:spPr>
          <a:xfrm flipV="1">
            <a:off x="8305800" y="0"/>
            <a:ext cx="838200" cy="914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 rot="18781603">
            <a:off x="8329409" y="412201"/>
            <a:ext cx="9973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Anz. MP/SL</a:t>
            </a:r>
            <a:endParaRPr lang="de-DE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8" name="Gerade Verbindung 67"/>
          <p:cNvCxnSpPr/>
          <p:nvPr/>
        </p:nvCxnSpPr>
        <p:spPr>
          <a:xfrm flipV="1">
            <a:off x="8307388" y="914400"/>
            <a:ext cx="838200" cy="914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68"/>
          <p:cNvCxnSpPr/>
          <p:nvPr/>
        </p:nvCxnSpPr>
        <p:spPr>
          <a:xfrm flipV="1">
            <a:off x="8307388" y="1833562"/>
            <a:ext cx="838200" cy="914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69"/>
          <p:cNvCxnSpPr/>
          <p:nvPr/>
        </p:nvCxnSpPr>
        <p:spPr>
          <a:xfrm flipV="1">
            <a:off x="8298696" y="2758580"/>
            <a:ext cx="838200" cy="914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70"/>
          <p:cNvCxnSpPr/>
          <p:nvPr/>
        </p:nvCxnSpPr>
        <p:spPr>
          <a:xfrm flipV="1">
            <a:off x="8303362" y="3659062"/>
            <a:ext cx="838200" cy="914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71"/>
          <p:cNvCxnSpPr/>
          <p:nvPr/>
        </p:nvCxnSpPr>
        <p:spPr>
          <a:xfrm flipV="1">
            <a:off x="8307388" y="4573588"/>
            <a:ext cx="838200" cy="914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72"/>
          <p:cNvCxnSpPr/>
          <p:nvPr/>
        </p:nvCxnSpPr>
        <p:spPr>
          <a:xfrm flipV="1">
            <a:off x="8303362" y="5480050"/>
            <a:ext cx="838200" cy="914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69"/>
          <p:cNvSpPr>
            <a:spLocks noChangeArrowheads="1"/>
          </p:cNvSpPr>
          <p:nvPr/>
        </p:nvSpPr>
        <p:spPr bwMode="auto">
          <a:xfrm>
            <a:off x="8349691" y="1842463"/>
            <a:ext cx="420688" cy="387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600" dirty="0">
                <a:latin typeface="Arial" charset="0"/>
              </a:rPr>
              <a:t>30</a:t>
            </a:r>
          </a:p>
        </p:txBody>
      </p:sp>
      <p:sp>
        <p:nvSpPr>
          <p:cNvPr id="75" name="Rectangle 69"/>
          <p:cNvSpPr>
            <a:spLocks noChangeArrowheads="1"/>
          </p:cNvSpPr>
          <p:nvPr/>
        </p:nvSpPr>
        <p:spPr bwMode="auto">
          <a:xfrm>
            <a:off x="8654491" y="1441094"/>
            <a:ext cx="420688" cy="387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600" dirty="0">
                <a:latin typeface="Arial" charset="0"/>
              </a:rPr>
              <a:t>x</a:t>
            </a:r>
          </a:p>
        </p:txBody>
      </p:sp>
      <p:sp>
        <p:nvSpPr>
          <p:cNvPr id="76" name="Rectangle 69"/>
          <p:cNvSpPr>
            <a:spLocks noChangeArrowheads="1"/>
          </p:cNvSpPr>
          <p:nvPr/>
        </p:nvSpPr>
        <p:spPr bwMode="auto">
          <a:xfrm>
            <a:off x="8350516" y="5484813"/>
            <a:ext cx="420688" cy="387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600" dirty="0">
                <a:latin typeface="Arial" charset="0"/>
              </a:rPr>
              <a:t>30</a:t>
            </a:r>
          </a:p>
        </p:txBody>
      </p:sp>
      <p:sp>
        <p:nvSpPr>
          <p:cNvPr id="77" name="Rectangle 69"/>
          <p:cNvSpPr>
            <a:spLocks noChangeArrowheads="1"/>
          </p:cNvSpPr>
          <p:nvPr/>
        </p:nvSpPr>
        <p:spPr bwMode="auto">
          <a:xfrm>
            <a:off x="8380505" y="4578172"/>
            <a:ext cx="420688" cy="387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600" dirty="0">
                <a:latin typeface="Arial" charset="0"/>
              </a:rPr>
              <a:t>30</a:t>
            </a:r>
          </a:p>
        </p:txBody>
      </p:sp>
      <p:sp>
        <p:nvSpPr>
          <p:cNvPr id="78" name="Rectangle 69"/>
          <p:cNvSpPr>
            <a:spLocks noChangeArrowheads="1"/>
          </p:cNvSpPr>
          <p:nvPr/>
        </p:nvSpPr>
        <p:spPr bwMode="auto">
          <a:xfrm>
            <a:off x="8350516" y="3666882"/>
            <a:ext cx="420688" cy="387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600" dirty="0">
                <a:latin typeface="Arial" charset="0"/>
              </a:rPr>
              <a:t>30</a:t>
            </a:r>
          </a:p>
        </p:txBody>
      </p:sp>
      <p:sp>
        <p:nvSpPr>
          <p:cNvPr id="79" name="Rectangle 69"/>
          <p:cNvSpPr>
            <a:spLocks noChangeArrowheads="1"/>
          </p:cNvSpPr>
          <p:nvPr/>
        </p:nvSpPr>
        <p:spPr bwMode="auto">
          <a:xfrm>
            <a:off x="8349691" y="2749550"/>
            <a:ext cx="420688" cy="387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600" dirty="0">
                <a:latin typeface="Arial" charset="0"/>
              </a:rPr>
              <a:t>30</a:t>
            </a:r>
          </a:p>
        </p:txBody>
      </p:sp>
      <p:sp>
        <p:nvSpPr>
          <p:cNvPr id="80" name="Rectangle 69"/>
          <p:cNvSpPr>
            <a:spLocks noChangeArrowheads="1"/>
          </p:cNvSpPr>
          <p:nvPr/>
        </p:nvSpPr>
        <p:spPr bwMode="auto">
          <a:xfrm>
            <a:off x="8654491" y="2361844"/>
            <a:ext cx="420688" cy="387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600" dirty="0">
                <a:latin typeface="Arial" charset="0"/>
              </a:rPr>
              <a:t>x</a:t>
            </a:r>
          </a:p>
        </p:txBody>
      </p:sp>
      <p:sp>
        <p:nvSpPr>
          <p:cNvPr id="81" name="Rectangle 69"/>
          <p:cNvSpPr>
            <a:spLocks noChangeArrowheads="1"/>
          </p:cNvSpPr>
          <p:nvPr/>
        </p:nvSpPr>
        <p:spPr bwMode="auto">
          <a:xfrm>
            <a:off x="8654491" y="3263544"/>
            <a:ext cx="420688" cy="387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600" dirty="0">
                <a:latin typeface="Arial" charset="0"/>
              </a:rPr>
              <a:t>x</a:t>
            </a:r>
          </a:p>
        </p:txBody>
      </p:sp>
      <p:sp>
        <p:nvSpPr>
          <p:cNvPr id="82" name="Rectangle 69"/>
          <p:cNvSpPr>
            <a:spLocks noChangeArrowheads="1"/>
          </p:cNvSpPr>
          <p:nvPr/>
        </p:nvSpPr>
        <p:spPr bwMode="auto">
          <a:xfrm>
            <a:off x="8654491" y="4182707"/>
            <a:ext cx="420688" cy="387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600" dirty="0">
                <a:latin typeface="Arial" charset="0"/>
              </a:rPr>
              <a:t>x</a:t>
            </a:r>
          </a:p>
        </p:txBody>
      </p:sp>
      <p:sp>
        <p:nvSpPr>
          <p:cNvPr id="83" name="Rectangle 69"/>
          <p:cNvSpPr>
            <a:spLocks noChangeArrowheads="1"/>
          </p:cNvSpPr>
          <p:nvPr/>
        </p:nvSpPr>
        <p:spPr bwMode="auto">
          <a:xfrm>
            <a:off x="8654491" y="5100282"/>
            <a:ext cx="420688" cy="387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600" dirty="0">
                <a:latin typeface="Arial" charset="0"/>
              </a:rPr>
              <a:t>x</a:t>
            </a:r>
          </a:p>
        </p:txBody>
      </p:sp>
      <p:sp>
        <p:nvSpPr>
          <p:cNvPr id="84" name="Rectangle 69"/>
          <p:cNvSpPr>
            <a:spLocks noChangeArrowheads="1"/>
          </p:cNvSpPr>
          <p:nvPr/>
        </p:nvSpPr>
        <p:spPr bwMode="auto">
          <a:xfrm>
            <a:off x="8654491" y="6013094"/>
            <a:ext cx="420688" cy="387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600" dirty="0">
                <a:latin typeface="Arial" charset="0"/>
              </a:rPr>
              <a:t>x</a:t>
            </a:r>
          </a:p>
        </p:txBody>
      </p:sp>
      <p:sp>
        <p:nvSpPr>
          <p:cNvPr id="85" name="Rectangle 69"/>
          <p:cNvSpPr>
            <a:spLocks noChangeArrowheads="1"/>
          </p:cNvSpPr>
          <p:nvPr/>
        </p:nvSpPr>
        <p:spPr bwMode="auto">
          <a:xfrm>
            <a:off x="8654491" y="6520941"/>
            <a:ext cx="420688" cy="387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600" dirty="0">
                <a:latin typeface="Arial" charset="0"/>
              </a:rPr>
              <a:t>x</a:t>
            </a:r>
          </a:p>
        </p:txBody>
      </p:sp>
      <p:cxnSp>
        <p:nvCxnSpPr>
          <p:cNvPr id="86" name="Gerade Verbindung 85"/>
          <p:cNvCxnSpPr>
            <a:endCxn id="2057" idx="1"/>
          </p:cNvCxnSpPr>
          <p:nvPr/>
        </p:nvCxnSpPr>
        <p:spPr>
          <a:xfrm flipV="1">
            <a:off x="8307388" y="6400801"/>
            <a:ext cx="836612" cy="4524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feld 119"/>
          <p:cNvSpPr txBox="1"/>
          <p:nvPr/>
        </p:nvSpPr>
        <p:spPr>
          <a:xfrm>
            <a:off x="8693" y="6458696"/>
            <a:ext cx="850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MP=Modulprüfung</a:t>
            </a:r>
          </a:p>
          <a:p>
            <a:r>
              <a:rPr lang="de-DE" sz="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SL=Studienleistung</a:t>
            </a:r>
            <a:endParaRPr lang="de-DE" sz="6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8" name="Text Box 34"/>
          <p:cNvSpPr txBox="1">
            <a:spLocks noChangeArrowheads="1"/>
          </p:cNvSpPr>
          <p:nvPr/>
        </p:nvSpPr>
        <p:spPr bwMode="auto">
          <a:xfrm>
            <a:off x="4725988" y="30805"/>
            <a:ext cx="35814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1000" dirty="0">
                <a:solidFill>
                  <a:schemeClr val="bg2"/>
                </a:solidFill>
                <a:latin typeface="Arial" charset="0"/>
              </a:rPr>
              <a:t>Dieser Studienverlaufsplan stellt eine idealtypische und sinnvolle Abfolge der Module des Studienfachs dar, die den Studienabschluss innerhalb der Regelstudienzeit ermöglicht. </a:t>
            </a:r>
            <a:r>
              <a:rPr lang="de-DE" sz="1000" dirty="0" smtClean="0">
                <a:solidFill>
                  <a:schemeClr val="bg2"/>
                </a:solidFill>
                <a:latin typeface="Arial" charset="0"/>
              </a:rPr>
              <a:t>Diese </a:t>
            </a:r>
            <a:r>
              <a:rPr lang="de-DE" sz="1000" dirty="0">
                <a:solidFill>
                  <a:schemeClr val="bg2"/>
                </a:solidFill>
                <a:latin typeface="Arial" charset="0"/>
              </a:rPr>
              <a:t>Abfolge ist jedoch nicht verpflichtend; Studierenden steht es frei, ihren Studienverlauf anders zu gestalten.</a:t>
            </a:r>
          </a:p>
        </p:txBody>
      </p:sp>
      <p:sp>
        <p:nvSpPr>
          <p:cNvPr id="199" name="Text Box 34"/>
          <p:cNvSpPr txBox="1">
            <a:spLocks noChangeArrowheads="1"/>
          </p:cNvSpPr>
          <p:nvPr/>
        </p:nvSpPr>
        <p:spPr bwMode="auto">
          <a:xfrm>
            <a:off x="76200" y="276225"/>
            <a:ext cx="32242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dirty="0" smtClean="0">
                <a:latin typeface="Arial" charset="0"/>
              </a:rPr>
              <a:t>xxx </a:t>
            </a:r>
            <a:r>
              <a:rPr lang="de-DE" sz="2000" dirty="0">
                <a:latin typeface="Arial" charset="0"/>
              </a:rPr>
              <a:t>(</a:t>
            </a:r>
            <a:r>
              <a:rPr lang="de-DE" sz="2000" dirty="0" smtClean="0">
                <a:latin typeface="Arial" charset="0"/>
              </a:rPr>
              <a:t>B. A. / B. Ed. / B. Sc. )</a:t>
            </a:r>
            <a:endParaRPr lang="de-DE" sz="2000" dirty="0">
              <a:latin typeface="Arial" charset="0"/>
            </a:endParaRPr>
          </a:p>
        </p:txBody>
      </p:sp>
      <p:sp>
        <p:nvSpPr>
          <p:cNvPr id="132" name="Textfeld 131"/>
          <p:cNvSpPr txBox="1"/>
          <p:nvPr/>
        </p:nvSpPr>
        <p:spPr>
          <a:xfrm>
            <a:off x="1486118" y="4624718"/>
            <a:ext cx="643284" cy="400110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itchFamily="34" charset="0"/>
                <a:cs typeface="Arial" pitchFamily="34" charset="0"/>
              </a:rPr>
              <a:t>Modul-name </a:t>
            </a:r>
          </a:p>
        </p:txBody>
      </p:sp>
      <p:sp>
        <p:nvSpPr>
          <p:cNvPr id="148" name="Textfeld 147"/>
          <p:cNvSpPr txBox="1"/>
          <p:nvPr/>
        </p:nvSpPr>
        <p:spPr>
          <a:xfrm>
            <a:off x="2121690" y="4620449"/>
            <a:ext cx="6432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itchFamily="34" charset="0"/>
                <a:cs typeface="Arial" pitchFamily="34" charset="0"/>
              </a:rPr>
              <a:t>Modul-name </a:t>
            </a:r>
          </a:p>
        </p:txBody>
      </p:sp>
      <p:sp>
        <p:nvSpPr>
          <p:cNvPr id="200" name="Textfeld 199"/>
          <p:cNvSpPr txBox="1"/>
          <p:nvPr/>
        </p:nvSpPr>
        <p:spPr>
          <a:xfrm>
            <a:off x="1601634" y="5143409"/>
            <a:ext cx="62068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>
                <a:latin typeface="Arial" pitchFamily="34" charset="0"/>
                <a:cs typeface="Arial" pitchFamily="34" charset="0"/>
              </a:rPr>
              <a:t>x</a:t>
            </a:r>
            <a:r>
              <a:rPr lang="de-DE" sz="900" dirty="0" smtClean="0">
                <a:latin typeface="Arial" pitchFamily="34" charset="0"/>
                <a:cs typeface="Arial" pitchFamily="34" charset="0"/>
              </a:rPr>
              <a:t> MP/SL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1" name="Textfeld 200"/>
          <p:cNvSpPr txBox="1"/>
          <p:nvPr/>
        </p:nvSpPr>
        <p:spPr>
          <a:xfrm>
            <a:off x="1600155" y="5305688"/>
            <a:ext cx="415498" cy="2012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x LP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2" name="Textfeld 201"/>
          <p:cNvSpPr txBox="1"/>
          <p:nvPr/>
        </p:nvSpPr>
        <p:spPr>
          <a:xfrm>
            <a:off x="2253942" y="5142088"/>
            <a:ext cx="62068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>
                <a:latin typeface="Arial" pitchFamily="34" charset="0"/>
                <a:cs typeface="Arial" pitchFamily="34" charset="0"/>
              </a:rPr>
              <a:t>x</a:t>
            </a:r>
            <a:r>
              <a:rPr lang="de-DE" sz="900" dirty="0" smtClean="0">
                <a:latin typeface="Arial" pitchFamily="34" charset="0"/>
                <a:cs typeface="Arial" pitchFamily="34" charset="0"/>
              </a:rPr>
              <a:t> MP/SL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3" name="Textfeld 202"/>
          <p:cNvSpPr txBox="1"/>
          <p:nvPr/>
        </p:nvSpPr>
        <p:spPr>
          <a:xfrm>
            <a:off x="2256677" y="5307399"/>
            <a:ext cx="415498" cy="2012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x LP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" name="Textfeld 203"/>
          <p:cNvSpPr txBox="1"/>
          <p:nvPr/>
        </p:nvSpPr>
        <p:spPr>
          <a:xfrm>
            <a:off x="2889180" y="5141333"/>
            <a:ext cx="62068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>
                <a:latin typeface="Arial" pitchFamily="34" charset="0"/>
                <a:cs typeface="Arial" pitchFamily="34" charset="0"/>
              </a:rPr>
              <a:t>x</a:t>
            </a:r>
            <a:r>
              <a:rPr lang="de-DE" sz="900" dirty="0" smtClean="0">
                <a:latin typeface="Arial" pitchFamily="34" charset="0"/>
                <a:cs typeface="Arial" pitchFamily="34" charset="0"/>
              </a:rPr>
              <a:t> MP/SL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" name="Textfeld 204"/>
          <p:cNvSpPr txBox="1"/>
          <p:nvPr/>
        </p:nvSpPr>
        <p:spPr>
          <a:xfrm>
            <a:off x="2891915" y="5306644"/>
            <a:ext cx="415498" cy="2012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x LP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" name="Textfeld 205"/>
          <p:cNvSpPr txBox="1"/>
          <p:nvPr/>
        </p:nvSpPr>
        <p:spPr>
          <a:xfrm>
            <a:off x="3564107" y="4172297"/>
            <a:ext cx="62068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>
                <a:latin typeface="Arial" pitchFamily="34" charset="0"/>
                <a:cs typeface="Arial" pitchFamily="34" charset="0"/>
              </a:rPr>
              <a:t>x</a:t>
            </a:r>
            <a:r>
              <a:rPr lang="de-DE" sz="900" dirty="0" smtClean="0">
                <a:latin typeface="Arial" pitchFamily="34" charset="0"/>
                <a:cs typeface="Arial" pitchFamily="34" charset="0"/>
              </a:rPr>
              <a:t> MP/SL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5" name="Gerade Verbindung 127"/>
          <p:cNvCxnSpPr/>
          <p:nvPr/>
        </p:nvCxnSpPr>
        <p:spPr>
          <a:xfrm>
            <a:off x="3454118" y="4212102"/>
            <a:ext cx="64928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Textfeld 255"/>
          <p:cNvSpPr txBox="1"/>
          <p:nvPr/>
        </p:nvSpPr>
        <p:spPr>
          <a:xfrm>
            <a:off x="3562628" y="4334576"/>
            <a:ext cx="415498" cy="2012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x LP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7" name="Textfeld 256"/>
          <p:cNvSpPr txBox="1"/>
          <p:nvPr/>
        </p:nvSpPr>
        <p:spPr>
          <a:xfrm>
            <a:off x="3430588" y="3714675"/>
            <a:ext cx="6432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itchFamily="34" charset="0"/>
                <a:cs typeface="Arial" pitchFamily="34" charset="0"/>
              </a:rPr>
              <a:t>Modul-name </a:t>
            </a:r>
          </a:p>
        </p:txBody>
      </p:sp>
      <p:cxnSp>
        <p:nvCxnSpPr>
          <p:cNvPr id="258" name="Gerade Verbindung 124"/>
          <p:cNvCxnSpPr/>
          <p:nvPr/>
        </p:nvCxnSpPr>
        <p:spPr>
          <a:xfrm>
            <a:off x="4576227" y="4073603"/>
            <a:ext cx="648731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Rectangle 84"/>
          <p:cNvSpPr>
            <a:spLocks noChangeArrowheads="1"/>
          </p:cNvSpPr>
          <p:nvPr/>
        </p:nvSpPr>
        <p:spPr bwMode="auto">
          <a:xfrm>
            <a:off x="4073784" y="3644321"/>
            <a:ext cx="647700" cy="913687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 sz="1000" dirty="0">
              <a:latin typeface="Arial" charset="0"/>
            </a:endParaRPr>
          </a:p>
        </p:txBody>
      </p:sp>
      <p:sp>
        <p:nvSpPr>
          <p:cNvPr id="260" name="Textfeld 259"/>
          <p:cNvSpPr txBox="1"/>
          <p:nvPr/>
        </p:nvSpPr>
        <p:spPr>
          <a:xfrm>
            <a:off x="4198937" y="4173540"/>
            <a:ext cx="620683" cy="230832"/>
          </a:xfrm>
          <a:prstGeom prst="rect">
            <a:avLst/>
          </a:prstGeom>
          <a:solidFill>
            <a:srgbClr val="FFCC66"/>
          </a:solidFill>
        </p:spPr>
        <p:txBody>
          <a:bodyPr wrap="none" rtlCol="0">
            <a:spAutoFit/>
          </a:bodyPr>
          <a:lstStyle/>
          <a:p>
            <a:r>
              <a:rPr lang="de-DE" sz="900" dirty="0">
                <a:latin typeface="Arial" pitchFamily="34" charset="0"/>
                <a:cs typeface="Arial" pitchFamily="34" charset="0"/>
              </a:rPr>
              <a:t>x</a:t>
            </a:r>
            <a:r>
              <a:rPr lang="de-DE" sz="900" dirty="0" smtClean="0">
                <a:latin typeface="Arial" pitchFamily="34" charset="0"/>
                <a:cs typeface="Arial" pitchFamily="34" charset="0"/>
              </a:rPr>
              <a:t> MP/SL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1" name="Gerade Verbindung 136"/>
          <p:cNvCxnSpPr/>
          <p:nvPr/>
        </p:nvCxnSpPr>
        <p:spPr>
          <a:xfrm>
            <a:off x="4073228" y="4215376"/>
            <a:ext cx="649287" cy="0"/>
          </a:xfrm>
          <a:prstGeom prst="line">
            <a:avLst/>
          </a:prstGeom>
          <a:solidFill>
            <a:srgbClr val="FFCC66"/>
          </a:solidFill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Textfeld 261"/>
          <p:cNvSpPr txBox="1"/>
          <p:nvPr/>
        </p:nvSpPr>
        <p:spPr>
          <a:xfrm>
            <a:off x="4201672" y="4338851"/>
            <a:ext cx="415498" cy="201296"/>
          </a:xfrm>
          <a:prstGeom prst="rect">
            <a:avLst/>
          </a:prstGeom>
          <a:solidFill>
            <a:srgbClr val="FFCC66"/>
          </a:solidFill>
        </p:spPr>
        <p:txBody>
          <a:bodyPr wrap="non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x LP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Rectangle 84"/>
          <p:cNvSpPr>
            <a:spLocks noChangeArrowheads="1"/>
          </p:cNvSpPr>
          <p:nvPr/>
        </p:nvSpPr>
        <p:spPr bwMode="auto">
          <a:xfrm>
            <a:off x="4071165" y="2731025"/>
            <a:ext cx="647700" cy="911794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 sz="1000" dirty="0">
              <a:latin typeface="Arial" charset="0"/>
            </a:endParaRPr>
          </a:p>
        </p:txBody>
      </p:sp>
      <p:cxnSp>
        <p:nvCxnSpPr>
          <p:cNvPr id="264" name="Gerade Verbindung 143"/>
          <p:cNvCxnSpPr/>
          <p:nvPr/>
        </p:nvCxnSpPr>
        <p:spPr>
          <a:xfrm>
            <a:off x="4070609" y="3354563"/>
            <a:ext cx="649287" cy="0"/>
          </a:xfrm>
          <a:prstGeom prst="line">
            <a:avLst/>
          </a:prstGeom>
          <a:solidFill>
            <a:srgbClr val="FFCC66"/>
          </a:solidFill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Rectangle 84"/>
          <p:cNvSpPr>
            <a:spLocks noChangeArrowheads="1"/>
          </p:cNvSpPr>
          <p:nvPr/>
        </p:nvSpPr>
        <p:spPr bwMode="auto">
          <a:xfrm>
            <a:off x="4718716" y="3646621"/>
            <a:ext cx="647700" cy="91368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 sz="1000" dirty="0">
              <a:latin typeface="Arial" charset="0"/>
            </a:endParaRPr>
          </a:p>
        </p:txBody>
      </p:sp>
      <p:sp>
        <p:nvSpPr>
          <p:cNvPr id="266" name="Textfeld 265"/>
          <p:cNvSpPr txBox="1"/>
          <p:nvPr/>
        </p:nvSpPr>
        <p:spPr>
          <a:xfrm>
            <a:off x="4834175" y="4172785"/>
            <a:ext cx="62068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>
                <a:latin typeface="Arial" pitchFamily="34" charset="0"/>
                <a:cs typeface="Arial" pitchFamily="34" charset="0"/>
              </a:rPr>
              <a:t>x</a:t>
            </a:r>
            <a:r>
              <a:rPr lang="de-DE" sz="900" dirty="0" smtClean="0">
                <a:latin typeface="Arial" pitchFamily="34" charset="0"/>
                <a:cs typeface="Arial" pitchFamily="34" charset="0"/>
              </a:rPr>
              <a:t> MP/SL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7" name="Gerade Verbindung 152"/>
          <p:cNvCxnSpPr/>
          <p:nvPr/>
        </p:nvCxnSpPr>
        <p:spPr>
          <a:xfrm>
            <a:off x="4719832" y="4215376"/>
            <a:ext cx="64928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Textfeld 267"/>
          <p:cNvSpPr txBox="1"/>
          <p:nvPr/>
        </p:nvSpPr>
        <p:spPr>
          <a:xfrm>
            <a:off x="4836910" y="4338096"/>
            <a:ext cx="415498" cy="2012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x LP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9" name="Rectangle 84"/>
          <p:cNvSpPr>
            <a:spLocks noChangeArrowheads="1"/>
          </p:cNvSpPr>
          <p:nvPr/>
        </p:nvSpPr>
        <p:spPr bwMode="auto">
          <a:xfrm>
            <a:off x="4713844" y="2732347"/>
            <a:ext cx="647700" cy="90942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 sz="1000" dirty="0">
              <a:latin typeface="Arial" charset="0"/>
            </a:endParaRPr>
          </a:p>
        </p:txBody>
      </p:sp>
      <p:cxnSp>
        <p:nvCxnSpPr>
          <p:cNvPr id="270" name="Gerade Verbindung 159"/>
          <p:cNvCxnSpPr/>
          <p:nvPr/>
        </p:nvCxnSpPr>
        <p:spPr>
          <a:xfrm>
            <a:off x="4713288" y="3354019"/>
            <a:ext cx="64928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Rectangle 84"/>
          <p:cNvSpPr>
            <a:spLocks noChangeArrowheads="1"/>
          </p:cNvSpPr>
          <p:nvPr/>
        </p:nvSpPr>
        <p:spPr bwMode="auto">
          <a:xfrm>
            <a:off x="5363688" y="2730634"/>
            <a:ext cx="647700" cy="913687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 sz="1000" dirty="0">
              <a:latin typeface="Arial" charset="0"/>
            </a:endParaRPr>
          </a:p>
        </p:txBody>
      </p:sp>
      <p:cxnSp>
        <p:nvCxnSpPr>
          <p:cNvPr id="272" name="Gerade Verbindung 168"/>
          <p:cNvCxnSpPr/>
          <p:nvPr/>
        </p:nvCxnSpPr>
        <p:spPr>
          <a:xfrm>
            <a:off x="5368628" y="3356055"/>
            <a:ext cx="649287" cy="0"/>
          </a:xfrm>
          <a:prstGeom prst="line">
            <a:avLst/>
          </a:prstGeom>
          <a:solidFill>
            <a:srgbClr val="FFCC66"/>
          </a:solidFill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Textfeld 272"/>
          <p:cNvSpPr txBox="1"/>
          <p:nvPr/>
        </p:nvSpPr>
        <p:spPr>
          <a:xfrm>
            <a:off x="5368381" y="2789524"/>
            <a:ext cx="643284" cy="400110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itchFamily="34" charset="0"/>
                <a:cs typeface="Arial" pitchFamily="34" charset="0"/>
              </a:rPr>
              <a:t>Modul-name </a:t>
            </a:r>
          </a:p>
        </p:txBody>
      </p:sp>
      <p:sp>
        <p:nvSpPr>
          <p:cNvPr id="274" name="Textfeld 273"/>
          <p:cNvSpPr txBox="1"/>
          <p:nvPr/>
        </p:nvSpPr>
        <p:spPr>
          <a:xfrm>
            <a:off x="4071858" y="2784226"/>
            <a:ext cx="643284" cy="400110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itchFamily="34" charset="0"/>
                <a:cs typeface="Arial" pitchFamily="34" charset="0"/>
              </a:rPr>
              <a:t>Modul-name </a:t>
            </a:r>
          </a:p>
        </p:txBody>
      </p:sp>
      <p:sp>
        <p:nvSpPr>
          <p:cNvPr id="275" name="Textfeld 274"/>
          <p:cNvSpPr txBox="1"/>
          <p:nvPr/>
        </p:nvSpPr>
        <p:spPr>
          <a:xfrm>
            <a:off x="4707430" y="2779957"/>
            <a:ext cx="6432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itchFamily="34" charset="0"/>
                <a:cs typeface="Arial" pitchFamily="34" charset="0"/>
              </a:rPr>
              <a:t>Modul-name </a:t>
            </a:r>
          </a:p>
        </p:txBody>
      </p:sp>
      <p:sp>
        <p:nvSpPr>
          <p:cNvPr id="276" name="Textfeld 275"/>
          <p:cNvSpPr txBox="1"/>
          <p:nvPr/>
        </p:nvSpPr>
        <p:spPr>
          <a:xfrm>
            <a:off x="4187374" y="3302917"/>
            <a:ext cx="62068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>
                <a:latin typeface="Arial" pitchFamily="34" charset="0"/>
                <a:cs typeface="Arial" pitchFamily="34" charset="0"/>
              </a:rPr>
              <a:t>x</a:t>
            </a:r>
            <a:r>
              <a:rPr lang="de-DE" sz="900" dirty="0" smtClean="0">
                <a:latin typeface="Arial" pitchFamily="34" charset="0"/>
                <a:cs typeface="Arial" pitchFamily="34" charset="0"/>
              </a:rPr>
              <a:t> MP/SL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7" name="Textfeld 276"/>
          <p:cNvSpPr txBox="1"/>
          <p:nvPr/>
        </p:nvSpPr>
        <p:spPr>
          <a:xfrm>
            <a:off x="4185895" y="3465196"/>
            <a:ext cx="415498" cy="2012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x LP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8" name="Textfeld 277"/>
          <p:cNvSpPr txBox="1"/>
          <p:nvPr/>
        </p:nvSpPr>
        <p:spPr>
          <a:xfrm>
            <a:off x="4839682" y="3301596"/>
            <a:ext cx="62068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>
                <a:latin typeface="Arial" pitchFamily="34" charset="0"/>
                <a:cs typeface="Arial" pitchFamily="34" charset="0"/>
              </a:rPr>
              <a:t>x</a:t>
            </a:r>
            <a:r>
              <a:rPr lang="de-DE" sz="900" dirty="0" smtClean="0">
                <a:latin typeface="Arial" pitchFamily="34" charset="0"/>
                <a:cs typeface="Arial" pitchFamily="34" charset="0"/>
              </a:rPr>
              <a:t> MP/SL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9" name="Textfeld 278"/>
          <p:cNvSpPr txBox="1"/>
          <p:nvPr/>
        </p:nvSpPr>
        <p:spPr>
          <a:xfrm>
            <a:off x="4842417" y="3466907"/>
            <a:ext cx="415498" cy="2012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x LP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0" name="Textfeld 279"/>
          <p:cNvSpPr txBox="1"/>
          <p:nvPr/>
        </p:nvSpPr>
        <p:spPr>
          <a:xfrm>
            <a:off x="5477655" y="3466152"/>
            <a:ext cx="415498" cy="2012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x LP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72" name="Line 57"/>
          <p:cNvSpPr>
            <a:spLocks noChangeShapeType="1"/>
          </p:cNvSpPr>
          <p:nvPr/>
        </p:nvSpPr>
        <p:spPr bwMode="auto">
          <a:xfrm>
            <a:off x="0" y="3657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81" name="Rectangle 84"/>
          <p:cNvSpPr>
            <a:spLocks noChangeArrowheads="1"/>
          </p:cNvSpPr>
          <p:nvPr/>
        </p:nvSpPr>
        <p:spPr bwMode="auto">
          <a:xfrm>
            <a:off x="5998314" y="1814598"/>
            <a:ext cx="647700" cy="91368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 sz="1000" dirty="0">
              <a:latin typeface="Arial" charset="0"/>
            </a:endParaRPr>
          </a:p>
        </p:txBody>
      </p:sp>
      <p:sp>
        <p:nvSpPr>
          <p:cNvPr id="282" name="Textfeld 281"/>
          <p:cNvSpPr txBox="1"/>
          <p:nvPr/>
        </p:nvSpPr>
        <p:spPr>
          <a:xfrm>
            <a:off x="6135693" y="2343584"/>
            <a:ext cx="62068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>
                <a:latin typeface="Arial" pitchFamily="34" charset="0"/>
                <a:cs typeface="Arial" pitchFamily="34" charset="0"/>
              </a:rPr>
              <a:t>x</a:t>
            </a:r>
            <a:r>
              <a:rPr lang="de-DE" sz="900" dirty="0" smtClean="0">
                <a:latin typeface="Arial" pitchFamily="34" charset="0"/>
                <a:cs typeface="Arial" pitchFamily="34" charset="0"/>
              </a:rPr>
              <a:t> MP/SL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3" name="Gerade Verbindung 127"/>
          <p:cNvCxnSpPr/>
          <p:nvPr/>
        </p:nvCxnSpPr>
        <p:spPr>
          <a:xfrm>
            <a:off x="6025704" y="2383389"/>
            <a:ext cx="64928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Textfeld 283"/>
          <p:cNvSpPr txBox="1"/>
          <p:nvPr/>
        </p:nvSpPr>
        <p:spPr>
          <a:xfrm>
            <a:off x="6134214" y="2505863"/>
            <a:ext cx="415498" cy="2012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x LP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5" name="Textfeld 284"/>
          <p:cNvSpPr txBox="1"/>
          <p:nvPr/>
        </p:nvSpPr>
        <p:spPr>
          <a:xfrm>
            <a:off x="6002174" y="1885962"/>
            <a:ext cx="6432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itchFamily="34" charset="0"/>
                <a:cs typeface="Arial" pitchFamily="34" charset="0"/>
              </a:rPr>
              <a:t>Modul-name </a:t>
            </a:r>
          </a:p>
        </p:txBody>
      </p:sp>
      <p:cxnSp>
        <p:nvCxnSpPr>
          <p:cNvPr id="286" name="Gerade Verbindung 124"/>
          <p:cNvCxnSpPr/>
          <p:nvPr/>
        </p:nvCxnSpPr>
        <p:spPr>
          <a:xfrm>
            <a:off x="7147813" y="2244890"/>
            <a:ext cx="648731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" name="Rectangle 84"/>
          <p:cNvSpPr>
            <a:spLocks noChangeArrowheads="1"/>
          </p:cNvSpPr>
          <p:nvPr/>
        </p:nvSpPr>
        <p:spPr bwMode="auto">
          <a:xfrm>
            <a:off x="6645370" y="1815608"/>
            <a:ext cx="647700" cy="913687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 sz="1000" dirty="0">
              <a:latin typeface="Arial" charset="0"/>
            </a:endParaRPr>
          </a:p>
        </p:txBody>
      </p:sp>
      <p:sp>
        <p:nvSpPr>
          <p:cNvPr id="288" name="Textfeld 287"/>
          <p:cNvSpPr txBox="1"/>
          <p:nvPr/>
        </p:nvSpPr>
        <p:spPr>
          <a:xfrm>
            <a:off x="6770523" y="2344827"/>
            <a:ext cx="620683" cy="230832"/>
          </a:xfrm>
          <a:prstGeom prst="rect">
            <a:avLst/>
          </a:prstGeom>
          <a:solidFill>
            <a:srgbClr val="FFCC66"/>
          </a:solidFill>
        </p:spPr>
        <p:txBody>
          <a:bodyPr wrap="none" rtlCol="0">
            <a:spAutoFit/>
          </a:bodyPr>
          <a:lstStyle/>
          <a:p>
            <a:r>
              <a:rPr lang="de-DE" sz="900" dirty="0">
                <a:latin typeface="Arial" pitchFamily="34" charset="0"/>
                <a:cs typeface="Arial" pitchFamily="34" charset="0"/>
              </a:rPr>
              <a:t>x</a:t>
            </a:r>
            <a:r>
              <a:rPr lang="de-DE" sz="900" dirty="0" smtClean="0">
                <a:latin typeface="Arial" pitchFamily="34" charset="0"/>
                <a:cs typeface="Arial" pitchFamily="34" charset="0"/>
              </a:rPr>
              <a:t> MP/SL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9" name="Gerade Verbindung 136"/>
          <p:cNvCxnSpPr/>
          <p:nvPr/>
        </p:nvCxnSpPr>
        <p:spPr>
          <a:xfrm>
            <a:off x="6644814" y="2386663"/>
            <a:ext cx="649287" cy="0"/>
          </a:xfrm>
          <a:prstGeom prst="line">
            <a:avLst/>
          </a:prstGeom>
          <a:solidFill>
            <a:srgbClr val="FFCC66"/>
          </a:solidFill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0" name="Textfeld 289"/>
          <p:cNvSpPr txBox="1"/>
          <p:nvPr/>
        </p:nvSpPr>
        <p:spPr>
          <a:xfrm>
            <a:off x="6773258" y="2510138"/>
            <a:ext cx="415498" cy="201296"/>
          </a:xfrm>
          <a:prstGeom prst="rect">
            <a:avLst/>
          </a:prstGeom>
          <a:solidFill>
            <a:srgbClr val="FFCC66"/>
          </a:solidFill>
        </p:spPr>
        <p:txBody>
          <a:bodyPr wrap="non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x LP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1" name="Rectangle 84"/>
          <p:cNvSpPr>
            <a:spLocks noChangeArrowheads="1"/>
          </p:cNvSpPr>
          <p:nvPr/>
        </p:nvSpPr>
        <p:spPr bwMode="auto">
          <a:xfrm>
            <a:off x="6642751" y="902312"/>
            <a:ext cx="647700" cy="911794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 sz="1000" dirty="0">
              <a:latin typeface="Arial" charset="0"/>
            </a:endParaRPr>
          </a:p>
        </p:txBody>
      </p:sp>
      <p:cxnSp>
        <p:nvCxnSpPr>
          <p:cNvPr id="292" name="Gerade Verbindung 143"/>
          <p:cNvCxnSpPr/>
          <p:nvPr/>
        </p:nvCxnSpPr>
        <p:spPr>
          <a:xfrm>
            <a:off x="6642195" y="1525850"/>
            <a:ext cx="649287" cy="0"/>
          </a:xfrm>
          <a:prstGeom prst="line">
            <a:avLst/>
          </a:prstGeom>
          <a:solidFill>
            <a:srgbClr val="FFCC66"/>
          </a:solidFill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3" name="Rectangle 84"/>
          <p:cNvSpPr>
            <a:spLocks noChangeArrowheads="1"/>
          </p:cNvSpPr>
          <p:nvPr/>
        </p:nvSpPr>
        <p:spPr bwMode="auto">
          <a:xfrm>
            <a:off x="7290302" y="1817908"/>
            <a:ext cx="647700" cy="91368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 sz="1000" dirty="0">
              <a:latin typeface="Arial" charset="0"/>
            </a:endParaRPr>
          </a:p>
        </p:txBody>
      </p:sp>
      <p:sp>
        <p:nvSpPr>
          <p:cNvPr id="294" name="Textfeld 293"/>
          <p:cNvSpPr txBox="1"/>
          <p:nvPr/>
        </p:nvSpPr>
        <p:spPr>
          <a:xfrm>
            <a:off x="7405761" y="2344072"/>
            <a:ext cx="62068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>
                <a:latin typeface="Arial" pitchFamily="34" charset="0"/>
                <a:cs typeface="Arial" pitchFamily="34" charset="0"/>
              </a:rPr>
              <a:t>x</a:t>
            </a:r>
            <a:r>
              <a:rPr lang="de-DE" sz="900" dirty="0" smtClean="0">
                <a:latin typeface="Arial" pitchFamily="34" charset="0"/>
                <a:cs typeface="Arial" pitchFamily="34" charset="0"/>
              </a:rPr>
              <a:t> MP/SL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5" name="Gerade Verbindung 152"/>
          <p:cNvCxnSpPr/>
          <p:nvPr/>
        </p:nvCxnSpPr>
        <p:spPr>
          <a:xfrm>
            <a:off x="7291418" y="2386663"/>
            <a:ext cx="64928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Textfeld 295"/>
          <p:cNvSpPr txBox="1"/>
          <p:nvPr/>
        </p:nvSpPr>
        <p:spPr>
          <a:xfrm>
            <a:off x="7408496" y="2509383"/>
            <a:ext cx="415498" cy="2012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x LP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7" name="Rectangle 84"/>
          <p:cNvSpPr>
            <a:spLocks noChangeArrowheads="1"/>
          </p:cNvSpPr>
          <p:nvPr/>
        </p:nvSpPr>
        <p:spPr bwMode="auto">
          <a:xfrm>
            <a:off x="7285430" y="903634"/>
            <a:ext cx="647700" cy="90942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 sz="1000" dirty="0">
              <a:latin typeface="Arial" charset="0"/>
            </a:endParaRPr>
          </a:p>
        </p:txBody>
      </p:sp>
      <p:cxnSp>
        <p:nvCxnSpPr>
          <p:cNvPr id="298" name="Gerade Verbindung 159"/>
          <p:cNvCxnSpPr/>
          <p:nvPr/>
        </p:nvCxnSpPr>
        <p:spPr>
          <a:xfrm>
            <a:off x="7284874" y="1525306"/>
            <a:ext cx="64928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9" name="Textfeld 298"/>
          <p:cNvSpPr txBox="1"/>
          <p:nvPr/>
        </p:nvSpPr>
        <p:spPr>
          <a:xfrm>
            <a:off x="6643444" y="955513"/>
            <a:ext cx="643284" cy="400110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itchFamily="34" charset="0"/>
                <a:cs typeface="Arial" pitchFamily="34" charset="0"/>
              </a:rPr>
              <a:t>Modul-name </a:t>
            </a:r>
          </a:p>
        </p:txBody>
      </p:sp>
      <p:sp>
        <p:nvSpPr>
          <p:cNvPr id="300" name="Textfeld 299"/>
          <p:cNvSpPr txBox="1"/>
          <p:nvPr/>
        </p:nvSpPr>
        <p:spPr>
          <a:xfrm>
            <a:off x="7279016" y="951244"/>
            <a:ext cx="6432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itchFamily="34" charset="0"/>
                <a:cs typeface="Arial" pitchFamily="34" charset="0"/>
              </a:rPr>
              <a:t>Modul-name </a:t>
            </a:r>
          </a:p>
        </p:txBody>
      </p:sp>
      <p:sp>
        <p:nvSpPr>
          <p:cNvPr id="301" name="Textfeld 300"/>
          <p:cNvSpPr txBox="1"/>
          <p:nvPr/>
        </p:nvSpPr>
        <p:spPr>
          <a:xfrm>
            <a:off x="6758960" y="1474204"/>
            <a:ext cx="62068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>
                <a:latin typeface="Arial" pitchFamily="34" charset="0"/>
                <a:cs typeface="Arial" pitchFamily="34" charset="0"/>
              </a:rPr>
              <a:t>x</a:t>
            </a:r>
            <a:r>
              <a:rPr lang="de-DE" sz="900" dirty="0" smtClean="0">
                <a:latin typeface="Arial" pitchFamily="34" charset="0"/>
                <a:cs typeface="Arial" pitchFamily="34" charset="0"/>
              </a:rPr>
              <a:t> MP/SL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2" name="Textfeld 301"/>
          <p:cNvSpPr txBox="1"/>
          <p:nvPr/>
        </p:nvSpPr>
        <p:spPr>
          <a:xfrm>
            <a:off x="6757481" y="1636483"/>
            <a:ext cx="415498" cy="2012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x LP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3" name="Textfeld 302"/>
          <p:cNvSpPr txBox="1"/>
          <p:nvPr/>
        </p:nvSpPr>
        <p:spPr>
          <a:xfrm>
            <a:off x="7411268" y="1472883"/>
            <a:ext cx="62068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>
                <a:latin typeface="Arial" pitchFamily="34" charset="0"/>
                <a:cs typeface="Arial" pitchFamily="34" charset="0"/>
              </a:rPr>
              <a:t>x</a:t>
            </a:r>
            <a:r>
              <a:rPr lang="de-DE" sz="900" dirty="0" smtClean="0">
                <a:latin typeface="Arial" pitchFamily="34" charset="0"/>
                <a:cs typeface="Arial" pitchFamily="34" charset="0"/>
              </a:rPr>
              <a:t> MP/SL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4" name="Textfeld 303"/>
          <p:cNvSpPr txBox="1"/>
          <p:nvPr/>
        </p:nvSpPr>
        <p:spPr>
          <a:xfrm>
            <a:off x="7414003" y="1638194"/>
            <a:ext cx="415498" cy="2012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x LP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09" name="Line 61"/>
          <p:cNvSpPr>
            <a:spLocks noChangeShapeType="1"/>
          </p:cNvSpPr>
          <p:nvPr/>
        </p:nvSpPr>
        <p:spPr bwMode="auto">
          <a:xfrm>
            <a:off x="0" y="1828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077" name="Line 63"/>
          <p:cNvSpPr>
            <a:spLocks noChangeShapeType="1"/>
          </p:cNvSpPr>
          <p:nvPr/>
        </p:nvSpPr>
        <p:spPr bwMode="auto">
          <a:xfrm>
            <a:off x="0" y="914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074" name="Line 59"/>
          <p:cNvSpPr>
            <a:spLocks noChangeShapeType="1"/>
          </p:cNvSpPr>
          <p:nvPr/>
        </p:nvSpPr>
        <p:spPr bwMode="auto">
          <a:xfrm>
            <a:off x="0" y="2743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84"/>
          <p:cNvSpPr>
            <a:spLocks noChangeArrowheads="1"/>
          </p:cNvSpPr>
          <p:nvPr/>
        </p:nvSpPr>
        <p:spPr bwMode="auto">
          <a:xfrm>
            <a:off x="2125260" y="4289404"/>
            <a:ext cx="647700" cy="10477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 sz="1000" dirty="0">
              <a:latin typeface="Arial" charset="0"/>
            </a:endParaRPr>
          </a:p>
        </p:txBody>
      </p:sp>
      <p:cxnSp>
        <p:nvCxnSpPr>
          <p:cNvPr id="105" name="Gerade Verbindung 104"/>
          <p:cNvCxnSpPr/>
          <p:nvPr/>
        </p:nvCxnSpPr>
        <p:spPr>
          <a:xfrm>
            <a:off x="2139328" y="4960103"/>
            <a:ext cx="64928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Rectangle 84"/>
          <p:cNvSpPr>
            <a:spLocks noChangeArrowheads="1"/>
          </p:cNvSpPr>
          <p:nvPr/>
        </p:nvSpPr>
        <p:spPr bwMode="auto">
          <a:xfrm>
            <a:off x="2771304" y="4292888"/>
            <a:ext cx="647700" cy="1047750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 sz="1000" dirty="0">
              <a:latin typeface="Arial" charset="0"/>
            </a:endParaRPr>
          </a:p>
        </p:txBody>
      </p:sp>
      <p:sp>
        <p:nvSpPr>
          <p:cNvPr id="140" name="Textfeld 139"/>
          <p:cNvSpPr txBox="1"/>
          <p:nvPr/>
        </p:nvSpPr>
        <p:spPr>
          <a:xfrm>
            <a:off x="2867751" y="4959044"/>
            <a:ext cx="62068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>
                <a:latin typeface="Arial" pitchFamily="34" charset="0"/>
                <a:cs typeface="Arial" pitchFamily="34" charset="0"/>
              </a:rPr>
              <a:t>x</a:t>
            </a:r>
            <a:r>
              <a:rPr lang="de-DE" sz="900" dirty="0" smtClean="0">
                <a:latin typeface="Arial" pitchFamily="34" charset="0"/>
                <a:cs typeface="Arial" pitchFamily="34" charset="0"/>
              </a:rPr>
              <a:t> MP/SL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1" name="Gerade Verbindung 140"/>
          <p:cNvCxnSpPr/>
          <p:nvPr/>
        </p:nvCxnSpPr>
        <p:spPr>
          <a:xfrm>
            <a:off x="2781301" y="4960103"/>
            <a:ext cx="649287" cy="0"/>
          </a:xfrm>
          <a:prstGeom prst="line">
            <a:avLst/>
          </a:prstGeom>
          <a:solidFill>
            <a:srgbClr val="FFCC66"/>
          </a:solidFill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feld 135"/>
          <p:cNvSpPr txBox="1"/>
          <p:nvPr/>
        </p:nvSpPr>
        <p:spPr>
          <a:xfrm>
            <a:off x="2770201" y="4366808"/>
            <a:ext cx="643284" cy="400110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itchFamily="34" charset="0"/>
                <a:cs typeface="Arial" pitchFamily="34" charset="0"/>
              </a:rPr>
              <a:t>Modul-name </a:t>
            </a:r>
          </a:p>
        </p:txBody>
      </p:sp>
      <p:sp>
        <p:nvSpPr>
          <p:cNvPr id="148" name="Rectangle 84"/>
          <p:cNvSpPr>
            <a:spLocks noChangeArrowheads="1"/>
          </p:cNvSpPr>
          <p:nvPr/>
        </p:nvSpPr>
        <p:spPr bwMode="auto">
          <a:xfrm>
            <a:off x="3420572" y="4290489"/>
            <a:ext cx="647700" cy="10477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 sz="1000" dirty="0">
              <a:latin typeface="Arial" charset="0"/>
            </a:endParaRPr>
          </a:p>
        </p:txBody>
      </p:sp>
      <p:sp>
        <p:nvSpPr>
          <p:cNvPr id="149" name="Textfeld 148"/>
          <p:cNvSpPr txBox="1"/>
          <p:nvPr/>
        </p:nvSpPr>
        <p:spPr>
          <a:xfrm>
            <a:off x="3512137" y="4952906"/>
            <a:ext cx="62068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>
                <a:latin typeface="Arial" pitchFamily="34" charset="0"/>
                <a:cs typeface="Arial" pitchFamily="34" charset="0"/>
              </a:rPr>
              <a:t>x</a:t>
            </a:r>
            <a:r>
              <a:rPr lang="de-DE" sz="900" dirty="0" smtClean="0">
                <a:latin typeface="Arial" pitchFamily="34" charset="0"/>
                <a:cs typeface="Arial" pitchFamily="34" charset="0"/>
              </a:rPr>
              <a:t> MP/SL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0" name="Gerade Verbindung 149"/>
          <p:cNvCxnSpPr/>
          <p:nvPr/>
        </p:nvCxnSpPr>
        <p:spPr>
          <a:xfrm>
            <a:off x="3413485" y="4958457"/>
            <a:ext cx="64928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feld 144"/>
          <p:cNvSpPr txBox="1"/>
          <p:nvPr/>
        </p:nvSpPr>
        <p:spPr>
          <a:xfrm>
            <a:off x="3426257" y="4371201"/>
            <a:ext cx="6432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itchFamily="34" charset="0"/>
                <a:cs typeface="Arial" pitchFamily="34" charset="0"/>
              </a:rPr>
              <a:t>Modul-name </a:t>
            </a:r>
          </a:p>
        </p:txBody>
      </p:sp>
      <p:sp>
        <p:nvSpPr>
          <p:cNvPr id="157" name="Rectangle 84"/>
          <p:cNvSpPr>
            <a:spLocks noChangeArrowheads="1"/>
          </p:cNvSpPr>
          <p:nvPr/>
        </p:nvSpPr>
        <p:spPr bwMode="auto">
          <a:xfrm>
            <a:off x="4077257" y="4292174"/>
            <a:ext cx="647700" cy="1047750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 sz="1000" dirty="0">
              <a:latin typeface="Arial" charset="0"/>
            </a:endParaRPr>
          </a:p>
        </p:txBody>
      </p:sp>
      <p:sp>
        <p:nvSpPr>
          <p:cNvPr id="158" name="Textfeld 157"/>
          <p:cNvSpPr txBox="1"/>
          <p:nvPr/>
        </p:nvSpPr>
        <p:spPr>
          <a:xfrm>
            <a:off x="4193509" y="4956344"/>
            <a:ext cx="62068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>
                <a:latin typeface="Arial" pitchFamily="34" charset="0"/>
                <a:cs typeface="Arial" pitchFamily="34" charset="0"/>
              </a:rPr>
              <a:t>x</a:t>
            </a:r>
            <a:r>
              <a:rPr lang="de-DE" sz="900" dirty="0" smtClean="0">
                <a:latin typeface="Arial" pitchFamily="34" charset="0"/>
                <a:cs typeface="Arial" pitchFamily="34" charset="0"/>
              </a:rPr>
              <a:t> MP/SL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9" name="Gerade Verbindung 158"/>
          <p:cNvCxnSpPr/>
          <p:nvPr/>
        </p:nvCxnSpPr>
        <p:spPr>
          <a:xfrm>
            <a:off x="4062772" y="4958457"/>
            <a:ext cx="649287" cy="0"/>
          </a:xfrm>
          <a:prstGeom prst="line">
            <a:avLst/>
          </a:prstGeom>
          <a:solidFill>
            <a:srgbClr val="FFCC66"/>
          </a:solidFill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8" name="Rectangle 21"/>
          <p:cNvSpPr>
            <a:spLocks noChangeArrowheads="1"/>
          </p:cNvSpPr>
          <p:nvPr/>
        </p:nvSpPr>
        <p:spPr bwMode="auto">
          <a:xfrm>
            <a:off x="0" y="5419725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de-DE" sz="1600">
                <a:latin typeface="Arial" charset="0"/>
              </a:rPr>
              <a:t>1. Sem.</a:t>
            </a:r>
          </a:p>
        </p:txBody>
      </p:sp>
      <p:sp>
        <p:nvSpPr>
          <p:cNvPr id="2063" name="Text Box 34"/>
          <p:cNvSpPr txBox="1">
            <a:spLocks noChangeArrowheads="1"/>
          </p:cNvSpPr>
          <p:nvPr/>
        </p:nvSpPr>
        <p:spPr bwMode="auto">
          <a:xfrm>
            <a:off x="76200" y="276225"/>
            <a:ext cx="32081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2000" dirty="0">
                <a:latin typeface="Arial" charset="0"/>
              </a:rPr>
              <a:t>xxx (</a:t>
            </a:r>
            <a:r>
              <a:rPr lang="de-DE" sz="2000" dirty="0" smtClean="0">
                <a:latin typeface="Arial" charset="0"/>
              </a:rPr>
              <a:t>M. A. / M. Ed. / </a:t>
            </a:r>
            <a:r>
              <a:rPr lang="de-DE" sz="2000" dirty="0" err="1" smtClean="0">
                <a:latin typeface="Arial" charset="0"/>
              </a:rPr>
              <a:t>M.Sc</a:t>
            </a:r>
            <a:r>
              <a:rPr lang="de-DE" sz="2000" dirty="0" smtClean="0">
                <a:latin typeface="Arial" charset="0"/>
              </a:rPr>
              <a:t>.)</a:t>
            </a:r>
            <a:endParaRPr lang="de-DE" sz="2000" dirty="0">
              <a:latin typeface="Arial" charset="0"/>
            </a:endParaRPr>
          </a:p>
        </p:txBody>
      </p:sp>
      <p:sp>
        <p:nvSpPr>
          <p:cNvPr id="2067" name="Rectangle 54"/>
          <p:cNvSpPr>
            <a:spLocks noChangeArrowheads="1"/>
          </p:cNvSpPr>
          <p:nvPr/>
        </p:nvSpPr>
        <p:spPr bwMode="auto">
          <a:xfrm>
            <a:off x="0" y="434975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de-DE" sz="1600">
                <a:latin typeface="Arial" charset="0"/>
              </a:rPr>
              <a:t>2. Sem.</a:t>
            </a:r>
          </a:p>
        </p:txBody>
      </p:sp>
      <p:sp>
        <p:nvSpPr>
          <p:cNvPr id="2069" name="Rectangle 56"/>
          <p:cNvSpPr>
            <a:spLocks noChangeArrowheads="1"/>
          </p:cNvSpPr>
          <p:nvPr/>
        </p:nvSpPr>
        <p:spPr bwMode="auto">
          <a:xfrm>
            <a:off x="0" y="330200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de-DE" sz="1600">
                <a:latin typeface="Arial" charset="0"/>
              </a:rPr>
              <a:t>3. Sem.</a:t>
            </a:r>
          </a:p>
        </p:txBody>
      </p:sp>
      <p:sp>
        <p:nvSpPr>
          <p:cNvPr id="2071" name="Rectangle 58"/>
          <p:cNvSpPr>
            <a:spLocks noChangeArrowheads="1"/>
          </p:cNvSpPr>
          <p:nvPr/>
        </p:nvSpPr>
        <p:spPr bwMode="auto">
          <a:xfrm>
            <a:off x="0" y="2265363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de-DE" sz="1600">
                <a:latin typeface="Arial" charset="0"/>
              </a:rPr>
              <a:t>4. Sem.</a:t>
            </a:r>
          </a:p>
        </p:txBody>
      </p:sp>
      <p:sp>
        <p:nvSpPr>
          <p:cNvPr id="2084" name="Text Box 86"/>
          <p:cNvSpPr txBox="1">
            <a:spLocks noChangeArrowheads="1"/>
          </p:cNvSpPr>
          <p:nvPr/>
        </p:nvSpPr>
        <p:spPr bwMode="auto">
          <a:xfrm>
            <a:off x="5895975" y="2295525"/>
            <a:ext cx="2133600" cy="646113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14350" eaLnBrk="0" hangingPunct="0"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514350" eaLnBrk="0" hangingPunct="0"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514350" eaLnBrk="0" hangingPunct="0"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514350" eaLnBrk="0" hangingPunct="0"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514350" eaLnBrk="0" hangingPunct="0"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51435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51435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51435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51435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1200">
                <a:latin typeface="Arial" charset="0"/>
              </a:rPr>
              <a:t>Masterarbeit		 x LP</a:t>
            </a:r>
          </a:p>
          <a:p>
            <a:pPr eaLnBrk="1" hangingPunct="1"/>
            <a:r>
              <a:rPr lang="de-DE" sz="1200">
                <a:latin typeface="Arial" charset="0"/>
              </a:rPr>
              <a:t>mündliche Prüfung		 x LP 	</a:t>
            </a:r>
          </a:p>
        </p:txBody>
      </p:sp>
      <p:sp>
        <p:nvSpPr>
          <p:cNvPr id="2057" name="Rectangle 8"/>
          <p:cNvSpPr>
            <a:spLocks noChangeArrowheads="1"/>
          </p:cNvSpPr>
          <p:nvPr/>
        </p:nvSpPr>
        <p:spPr bwMode="auto">
          <a:xfrm>
            <a:off x="838200" y="6400800"/>
            <a:ext cx="6477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de-DE" sz="1200">
                <a:latin typeface="Arial" charset="0"/>
              </a:rPr>
              <a:t>Modul 1</a:t>
            </a:r>
          </a:p>
        </p:txBody>
      </p:sp>
      <p:sp>
        <p:nvSpPr>
          <p:cNvPr id="2077" name="Rectangle 70"/>
          <p:cNvSpPr>
            <a:spLocks noChangeArrowheads="1"/>
          </p:cNvSpPr>
          <p:nvPr/>
        </p:nvSpPr>
        <p:spPr bwMode="auto">
          <a:xfrm>
            <a:off x="1487488" y="6400800"/>
            <a:ext cx="6477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de-DE" sz="1200">
                <a:latin typeface="Arial" charset="0"/>
              </a:rPr>
              <a:t>Modul 2</a:t>
            </a:r>
          </a:p>
        </p:txBody>
      </p:sp>
      <p:sp>
        <p:nvSpPr>
          <p:cNvPr id="2078" name="Rectangle 71"/>
          <p:cNvSpPr>
            <a:spLocks noChangeArrowheads="1"/>
          </p:cNvSpPr>
          <p:nvPr/>
        </p:nvSpPr>
        <p:spPr bwMode="auto">
          <a:xfrm>
            <a:off x="2132013" y="6400800"/>
            <a:ext cx="6477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de-DE" sz="1200">
                <a:latin typeface="Arial" charset="0"/>
              </a:rPr>
              <a:t>Modul 3</a:t>
            </a:r>
          </a:p>
        </p:txBody>
      </p:sp>
      <p:sp>
        <p:nvSpPr>
          <p:cNvPr id="2079" name="Rectangle 72"/>
          <p:cNvSpPr>
            <a:spLocks noChangeArrowheads="1"/>
          </p:cNvSpPr>
          <p:nvPr/>
        </p:nvSpPr>
        <p:spPr bwMode="auto">
          <a:xfrm>
            <a:off x="2781300" y="6400800"/>
            <a:ext cx="649288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de-DE" sz="1200" dirty="0">
                <a:latin typeface="Arial" charset="0"/>
              </a:rPr>
              <a:t>Modul 4</a:t>
            </a:r>
          </a:p>
        </p:txBody>
      </p:sp>
      <p:sp>
        <p:nvSpPr>
          <p:cNvPr id="2080" name="Rectangle 73"/>
          <p:cNvSpPr>
            <a:spLocks noChangeArrowheads="1"/>
          </p:cNvSpPr>
          <p:nvPr/>
        </p:nvSpPr>
        <p:spPr bwMode="auto">
          <a:xfrm>
            <a:off x="3432175" y="6400800"/>
            <a:ext cx="6477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de-DE" sz="1200">
                <a:latin typeface="Arial" charset="0"/>
              </a:rPr>
              <a:t>Modul 5</a:t>
            </a:r>
          </a:p>
        </p:txBody>
      </p:sp>
      <p:sp>
        <p:nvSpPr>
          <p:cNvPr id="2081" name="Rectangle 74"/>
          <p:cNvSpPr>
            <a:spLocks noChangeArrowheads="1"/>
          </p:cNvSpPr>
          <p:nvPr/>
        </p:nvSpPr>
        <p:spPr bwMode="auto">
          <a:xfrm>
            <a:off x="4081463" y="6400800"/>
            <a:ext cx="6477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de-DE" sz="1200">
                <a:latin typeface="Arial" charset="0"/>
              </a:rPr>
              <a:t>Modul 6</a:t>
            </a:r>
          </a:p>
        </p:txBody>
      </p:sp>
      <p:sp>
        <p:nvSpPr>
          <p:cNvPr id="2082" name="Rectangle 75"/>
          <p:cNvSpPr>
            <a:spLocks noChangeArrowheads="1"/>
          </p:cNvSpPr>
          <p:nvPr/>
        </p:nvSpPr>
        <p:spPr bwMode="auto">
          <a:xfrm>
            <a:off x="4725988" y="6400800"/>
            <a:ext cx="6477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de-DE" sz="1200">
                <a:latin typeface="Arial" charset="0"/>
              </a:rPr>
              <a:t>Modul 7</a:t>
            </a:r>
          </a:p>
        </p:txBody>
      </p:sp>
      <p:sp>
        <p:nvSpPr>
          <p:cNvPr id="2083" name="Rectangle 76"/>
          <p:cNvSpPr>
            <a:spLocks noChangeArrowheads="1"/>
          </p:cNvSpPr>
          <p:nvPr/>
        </p:nvSpPr>
        <p:spPr bwMode="auto">
          <a:xfrm>
            <a:off x="5375275" y="6400800"/>
            <a:ext cx="6477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de-DE" sz="1200">
                <a:latin typeface="Arial" charset="0"/>
              </a:rPr>
              <a:t>Modul 8</a:t>
            </a:r>
          </a:p>
        </p:txBody>
      </p:sp>
      <p:sp>
        <p:nvSpPr>
          <p:cNvPr id="2062" name="Line 4"/>
          <p:cNvSpPr>
            <a:spLocks noChangeShapeType="1"/>
          </p:cNvSpPr>
          <p:nvPr/>
        </p:nvSpPr>
        <p:spPr bwMode="auto">
          <a:xfrm flipV="1">
            <a:off x="838200" y="2184400"/>
            <a:ext cx="1588" cy="4845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9" name="Rectangle 46"/>
          <p:cNvSpPr>
            <a:spLocks noChangeArrowheads="1"/>
          </p:cNvSpPr>
          <p:nvPr/>
        </p:nvSpPr>
        <p:spPr bwMode="auto">
          <a:xfrm>
            <a:off x="8305800" y="0"/>
            <a:ext cx="838200" cy="68580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180" name="Line 40"/>
          <p:cNvSpPr>
            <a:spLocks noChangeShapeType="1"/>
          </p:cNvSpPr>
          <p:nvPr/>
        </p:nvSpPr>
        <p:spPr bwMode="auto">
          <a:xfrm flipV="1">
            <a:off x="83058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81" name="Text Box 41"/>
          <p:cNvSpPr txBox="1">
            <a:spLocks noChangeArrowheads="1"/>
          </p:cNvSpPr>
          <p:nvPr/>
        </p:nvSpPr>
        <p:spPr bwMode="auto">
          <a:xfrm rot="18557367">
            <a:off x="8274143" y="1380595"/>
            <a:ext cx="6334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600" dirty="0">
                <a:latin typeface="Arial" charset="0"/>
                <a:sym typeface="Symbol" pitchFamily="18" charset="2"/>
              </a:rPr>
              <a:t> LP</a:t>
            </a:r>
            <a:endParaRPr lang="de-DE" sz="1600" dirty="0">
              <a:latin typeface="Arial" charset="0"/>
            </a:endParaRPr>
          </a:p>
        </p:txBody>
      </p:sp>
      <p:sp>
        <p:nvSpPr>
          <p:cNvPr id="182" name="Text Box 47"/>
          <p:cNvSpPr txBox="1">
            <a:spLocks noChangeArrowheads="1"/>
          </p:cNvSpPr>
          <p:nvPr/>
        </p:nvSpPr>
        <p:spPr bwMode="auto">
          <a:xfrm>
            <a:off x="8234238" y="6361610"/>
            <a:ext cx="55744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e-DE" sz="1600" dirty="0">
                <a:latin typeface="Arial" charset="0"/>
                <a:sym typeface="Symbol" pitchFamily="18" charset="2"/>
              </a:rPr>
              <a:t>180</a:t>
            </a:r>
            <a:endParaRPr lang="de-DE" sz="1600" dirty="0">
              <a:latin typeface="Arial" charset="0"/>
            </a:endParaRPr>
          </a:p>
        </p:txBody>
      </p:sp>
      <p:cxnSp>
        <p:nvCxnSpPr>
          <p:cNvPr id="188" name="Gerade Verbindung 187"/>
          <p:cNvCxnSpPr/>
          <p:nvPr/>
        </p:nvCxnSpPr>
        <p:spPr>
          <a:xfrm flipV="1">
            <a:off x="8308221" y="2187575"/>
            <a:ext cx="838200" cy="10472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Gerade Verbindung 188"/>
          <p:cNvCxnSpPr/>
          <p:nvPr/>
        </p:nvCxnSpPr>
        <p:spPr>
          <a:xfrm flipV="1">
            <a:off x="8312887" y="3234830"/>
            <a:ext cx="838200" cy="10624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Gerade Verbindung 189"/>
          <p:cNvCxnSpPr/>
          <p:nvPr/>
        </p:nvCxnSpPr>
        <p:spPr>
          <a:xfrm flipV="1">
            <a:off x="8316913" y="4289404"/>
            <a:ext cx="838200" cy="10461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Gerade Verbindung 190"/>
          <p:cNvCxnSpPr/>
          <p:nvPr/>
        </p:nvCxnSpPr>
        <p:spPr>
          <a:xfrm flipV="1">
            <a:off x="8312887" y="5357774"/>
            <a:ext cx="842226" cy="10366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Rectangle 69"/>
          <p:cNvSpPr>
            <a:spLocks noChangeArrowheads="1"/>
          </p:cNvSpPr>
          <p:nvPr/>
        </p:nvSpPr>
        <p:spPr bwMode="auto">
          <a:xfrm>
            <a:off x="8350516" y="5408613"/>
            <a:ext cx="420688" cy="387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600" dirty="0">
                <a:latin typeface="Arial" charset="0"/>
              </a:rPr>
              <a:t>30</a:t>
            </a:r>
          </a:p>
        </p:txBody>
      </p:sp>
      <p:sp>
        <p:nvSpPr>
          <p:cNvPr id="195" name="Rectangle 69"/>
          <p:cNvSpPr>
            <a:spLocks noChangeArrowheads="1"/>
          </p:cNvSpPr>
          <p:nvPr/>
        </p:nvSpPr>
        <p:spPr bwMode="auto">
          <a:xfrm>
            <a:off x="8380505" y="4378147"/>
            <a:ext cx="420688" cy="387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600" dirty="0">
                <a:latin typeface="Arial" charset="0"/>
              </a:rPr>
              <a:t>30</a:t>
            </a:r>
          </a:p>
        </p:txBody>
      </p:sp>
      <p:sp>
        <p:nvSpPr>
          <p:cNvPr id="196" name="Rectangle 69"/>
          <p:cNvSpPr>
            <a:spLocks noChangeArrowheads="1"/>
          </p:cNvSpPr>
          <p:nvPr/>
        </p:nvSpPr>
        <p:spPr bwMode="auto">
          <a:xfrm>
            <a:off x="8350516" y="3295407"/>
            <a:ext cx="420688" cy="387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600" dirty="0">
                <a:latin typeface="Arial" charset="0"/>
              </a:rPr>
              <a:t>30</a:t>
            </a:r>
          </a:p>
        </p:txBody>
      </p:sp>
      <p:sp>
        <p:nvSpPr>
          <p:cNvPr id="197" name="Rectangle 69"/>
          <p:cNvSpPr>
            <a:spLocks noChangeArrowheads="1"/>
          </p:cNvSpPr>
          <p:nvPr/>
        </p:nvSpPr>
        <p:spPr bwMode="auto">
          <a:xfrm>
            <a:off x="8349691" y="2254250"/>
            <a:ext cx="420688" cy="387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600" dirty="0">
                <a:latin typeface="Arial" charset="0"/>
              </a:rPr>
              <a:t>30</a:t>
            </a:r>
          </a:p>
        </p:txBody>
      </p:sp>
      <p:sp>
        <p:nvSpPr>
          <p:cNvPr id="199" name="Rectangle 69"/>
          <p:cNvSpPr>
            <a:spLocks noChangeArrowheads="1"/>
          </p:cNvSpPr>
          <p:nvPr/>
        </p:nvSpPr>
        <p:spPr bwMode="auto">
          <a:xfrm>
            <a:off x="8664016" y="2787294"/>
            <a:ext cx="420688" cy="387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600" dirty="0">
                <a:latin typeface="Arial" charset="0"/>
              </a:rPr>
              <a:t>x</a:t>
            </a:r>
          </a:p>
        </p:txBody>
      </p:sp>
      <p:sp>
        <p:nvSpPr>
          <p:cNvPr id="200" name="Rectangle 69"/>
          <p:cNvSpPr>
            <a:spLocks noChangeArrowheads="1"/>
          </p:cNvSpPr>
          <p:nvPr/>
        </p:nvSpPr>
        <p:spPr bwMode="auto">
          <a:xfrm>
            <a:off x="8654491" y="3839807"/>
            <a:ext cx="420688" cy="387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600" dirty="0">
                <a:latin typeface="Arial" charset="0"/>
              </a:rPr>
              <a:t>x</a:t>
            </a:r>
          </a:p>
        </p:txBody>
      </p:sp>
      <p:sp>
        <p:nvSpPr>
          <p:cNvPr id="201" name="Rectangle 69"/>
          <p:cNvSpPr>
            <a:spLocks noChangeArrowheads="1"/>
          </p:cNvSpPr>
          <p:nvPr/>
        </p:nvSpPr>
        <p:spPr bwMode="auto">
          <a:xfrm>
            <a:off x="8654491" y="4890732"/>
            <a:ext cx="420688" cy="387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600" dirty="0">
                <a:latin typeface="Arial" charset="0"/>
              </a:rPr>
              <a:t>x</a:t>
            </a:r>
          </a:p>
        </p:txBody>
      </p:sp>
      <p:sp>
        <p:nvSpPr>
          <p:cNvPr id="202" name="Rectangle 69"/>
          <p:cNvSpPr>
            <a:spLocks noChangeArrowheads="1"/>
          </p:cNvSpPr>
          <p:nvPr/>
        </p:nvSpPr>
        <p:spPr bwMode="auto">
          <a:xfrm>
            <a:off x="8654491" y="5965469"/>
            <a:ext cx="420688" cy="387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600" dirty="0">
                <a:latin typeface="Arial" charset="0"/>
              </a:rPr>
              <a:t>x</a:t>
            </a:r>
          </a:p>
        </p:txBody>
      </p:sp>
      <p:sp>
        <p:nvSpPr>
          <p:cNvPr id="203" name="Rectangle 69"/>
          <p:cNvSpPr>
            <a:spLocks noChangeArrowheads="1"/>
          </p:cNvSpPr>
          <p:nvPr/>
        </p:nvSpPr>
        <p:spPr bwMode="auto">
          <a:xfrm>
            <a:off x="8654491" y="6520941"/>
            <a:ext cx="420688" cy="387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600" dirty="0">
                <a:latin typeface="Arial" charset="0"/>
              </a:rPr>
              <a:t>x</a:t>
            </a:r>
          </a:p>
        </p:txBody>
      </p:sp>
      <p:cxnSp>
        <p:nvCxnSpPr>
          <p:cNvPr id="204" name="Gerade Verbindung 203"/>
          <p:cNvCxnSpPr/>
          <p:nvPr/>
        </p:nvCxnSpPr>
        <p:spPr>
          <a:xfrm flipV="1">
            <a:off x="8307388" y="6400801"/>
            <a:ext cx="836612" cy="4524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5" name="Line 5"/>
          <p:cNvSpPr>
            <a:spLocks noChangeShapeType="1"/>
          </p:cNvSpPr>
          <p:nvPr/>
        </p:nvSpPr>
        <p:spPr bwMode="auto">
          <a:xfrm>
            <a:off x="0" y="6400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72" name="Line 59"/>
          <p:cNvSpPr>
            <a:spLocks noChangeShapeType="1"/>
          </p:cNvSpPr>
          <p:nvPr/>
        </p:nvSpPr>
        <p:spPr bwMode="auto">
          <a:xfrm>
            <a:off x="0" y="21875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70" name="Line 57"/>
          <p:cNvSpPr>
            <a:spLocks noChangeShapeType="1"/>
          </p:cNvSpPr>
          <p:nvPr/>
        </p:nvSpPr>
        <p:spPr bwMode="auto">
          <a:xfrm>
            <a:off x="0" y="32400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68" name="Line 55"/>
          <p:cNvSpPr>
            <a:spLocks noChangeShapeType="1"/>
          </p:cNvSpPr>
          <p:nvPr/>
        </p:nvSpPr>
        <p:spPr bwMode="auto">
          <a:xfrm>
            <a:off x="0" y="42957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209" name="Gerade Verbindung 208"/>
          <p:cNvCxnSpPr/>
          <p:nvPr/>
        </p:nvCxnSpPr>
        <p:spPr>
          <a:xfrm flipV="1">
            <a:off x="8317746" y="1139825"/>
            <a:ext cx="838200" cy="10472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ext Box 34"/>
          <p:cNvSpPr txBox="1">
            <a:spLocks noChangeArrowheads="1"/>
          </p:cNvSpPr>
          <p:nvPr/>
        </p:nvSpPr>
        <p:spPr bwMode="auto">
          <a:xfrm>
            <a:off x="4725988" y="30805"/>
            <a:ext cx="35814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1000" dirty="0">
                <a:solidFill>
                  <a:schemeClr val="bg2"/>
                </a:solidFill>
                <a:latin typeface="Arial" charset="0"/>
              </a:rPr>
              <a:t>Dieser Studienverlaufsplan stellt eine idealtypische und sinnvolle Abfolge der Module des Studienfachs dar, die den Studienabschluss innerhalb der Regelstudienzeit ermöglicht. </a:t>
            </a:r>
            <a:r>
              <a:rPr lang="de-DE" sz="1000" dirty="0" smtClean="0">
                <a:solidFill>
                  <a:schemeClr val="bg2"/>
                </a:solidFill>
                <a:latin typeface="Arial" charset="0"/>
              </a:rPr>
              <a:t>Diese </a:t>
            </a:r>
            <a:r>
              <a:rPr lang="de-DE" sz="1000" dirty="0">
                <a:solidFill>
                  <a:schemeClr val="bg2"/>
                </a:solidFill>
                <a:latin typeface="Arial" charset="0"/>
              </a:rPr>
              <a:t>Abfolge ist jedoch nicht verpflichtend; Studierenden steht es frei, ihren Studienverlauf anders zu gestalten.</a:t>
            </a:r>
          </a:p>
        </p:txBody>
      </p:sp>
      <p:sp>
        <p:nvSpPr>
          <p:cNvPr id="184" name="Textfeld 183"/>
          <p:cNvSpPr txBox="1"/>
          <p:nvPr/>
        </p:nvSpPr>
        <p:spPr>
          <a:xfrm rot="18539079">
            <a:off x="8292523" y="1637138"/>
            <a:ext cx="9973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Anz. MP/SL</a:t>
            </a:r>
            <a:endParaRPr lang="de-DE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6" name="Textfeld 185"/>
          <p:cNvSpPr txBox="1"/>
          <p:nvPr/>
        </p:nvSpPr>
        <p:spPr>
          <a:xfrm>
            <a:off x="8693" y="6458696"/>
            <a:ext cx="850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MP=Modulprüfung</a:t>
            </a:r>
          </a:p>
          <a:p>
            <a:r>
              <a:rPr lang="de-DE" sz="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SL=Studienleistung</a:t>
            </a:r>
            <a:endParaRPr lang="de-DE" sz="6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2867882" y="5131307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>
                <a:latin typeface="Arial" pitchFamily="34" charset="0"/>
                <a:cs typeface="Arial" pitchFamily="34" charset="0"/>
              </a:rPr>
              <a:t>x</a:t>
            </a:r>
            <a:r>
              <a:rPr lang="de-DE" sz="900" dirty="0" smtClean="0">
                <a:latin typeface="Arial" pitchFamily="34" charset="0"/>
                <a:cs typeface="Arial" pitchFamily="34" charset="0"/>
              </a:rPr>
              <a:t> LP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1" name="Textfeld 210"/>
          <p:cNvSpPr txBox="1"/>
          <p:nvPr/>
        </p:nvSpPr>
        <p:spPr>
          <a:xfrm>
            <a:off x="3512268" y="5125169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>
                <a:latin typeface="Arial" pitchFamily="34" charset="0"/>
                <a:cs typeface="Arial" pitchFamily="34" charset="0"/>
              </a:rPr>
              <a:t>x</a:t>
            </a:r>
            <a:r>
              <a:rPr lang="de-DE" sz="900" dirty="0" smtClean="0">
                <a:latin typeface="Arial" pitchFamily="34" charset="0"/>
                <a:cs typeface="Arial" pitchFamily="34" charset="0"/>
              </a:rPr>
              <a:t> LP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2" name="Textfeld 211"/>
          <p:cNvSpPr txBox="1"/>
          <p:nvPr/>
        </p:nvSpPr>
        <p:spPr>
          <a:xfrm>
            <a:off x="4193640" y="5128607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>
                <a:latin typeface="Arial" pitchFamily="34" charset="0"/>
                <a:cs typeface="Arial" pitchFamily="34" charset="0"/>
              </a:rPr>
              <a:t>x</a:t>
            </a:r>
            <a:r>
              <a:rPr lang="de-DE" sz="900" dirty="0" smtClean="0">
                <a:latin typeface="Arial" pitchFamily="34" charset="0"/>
                <a:cs typeface="Arial" pitchFamily="34" charset="0"/>
              </a:rPr>
              <a:t> LP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3" name="Rectangle 84"/>
          <p:cNvSpPr>
            <a:spLocks noChangeArrowheads="1"/>
          </p:cNvSpPr>
          <p:nvPr/>
        </p:nvSpPr>
        <p:spPr bwMode="auto">
          <a:xfrm>
            <a:off x="836544" y="5338201"/>
            <a:ext cx="647700" cy="10477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 sz="1000" dirty="0">
              <a:latin typeface="Arial" charset="0"/>
            </a:endParaRPr>
          </a:p>
        </p:txBody>
      </p:sp>
      <p:sp>
        <p:nvSpPr>
          <p:cNvPr id="214" name="Textfeld 213"/>
          <p:cNvSpPr txBox="1"/>
          <p:nvPr/>
        </p:nvSpPr>
        <p:spPr>
          <a:xfrm>
            <a:off x="928109" y="6000618"/>
            <a:ext cx="62068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>
                <a:latin typeface="Arial" pitchFamily="34" charset="0"/>
                <a:cs typeface="Arial" pitchFamily="34" charset="0"/>
              </a:rPr>
              <a:t>x</a:t>
            </a:r>
            <a:r>
              <a:rPr lang="de-DE" sz="900" dirty="0" smtClean="0">
                <a:latin typeface="Arial" pitchFamily="34" charset="0"/>
                <a:cs typeface="Arial" pitchFamily="34" charset="0"/>
              </a:rPr>
              <a:t> MP/SL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5" name="Gerade Verbindung 149"/>
          <p:cNvCxnSpPr/>
          <p:nvPr/>
        </p:nvCxnSpPr>
        <p:spPr>
          <a:xfrm>
            <a:off x="829457" y="6006169"/>
            <a:ext cx="64928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Textfeld 215"/>
          <p:cNvSpPr txBox="1"/>
          <p:nvPr/>
        </p:nvSpPr>
        <p:spPr>
          <a:xfrm>
            <a:off x="842229" y="5418913"/>
            <a:ext cx="6432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itchFamily="34" charset="0"/>
                <a:cs typeface="Arial" pitchFamily="34" charset="0"/>
              </a:rPr>
              <a:t>Modul-name </a:t>
            </a:r>
          </a:p>
        </p:txBody>
      </p:sp>
      <p:sp>
        <p:nvSpPr>
          <p:cNvPr id="217" name="Rectangle 84"/>
          <p:cNvSpPr>
            <a:spLocks noChangeArrowheads="1"/>
          </p:cNvSpPr>
          <p:nvPr/>
        </p:nvSpPr>
        <p:spPr bwMode="auto">
          <a:xfrm>
            <a:off x="1493229" y="5339886"/>
            <a:ext cx="647700" cy="1047750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 sz="1000" dirty="0">
              <a:latin typeface="Arial" charset="0"/>
            </a:endParaRPr>
          </a:p>
        </p:txBody>
      </p:sp>
      <p:sp>
        <p:nvSpPr>
          <p:cNvPr id="218" name="Textfeld 217"/>
          <p:cNvSpPr txBox="1"/>
          <p:nvPr/>
        </p:nvSpPr>
        <p:spPr>
          <a:xfrm>
            <a:off x="1609481" y="6004056"/>
            <a:ext cx="62068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>
                <a:latin typeface="Arial" pitchFamily="34" charset="0"/>
                <a:cs typeface="Arial" pitchFamily="34" charset="0"/>
              </a:rPr>
              <a:t>x</a:t>
            </a:r>
            <a:r>
              <a:rPr lang="de-DE" sz="900" dirty="0" smtClean="0">
                <a:latin typeface="Arial" pitchFamily="34" charset="0"/>
                <a:cs typeface="Arial" pitchFamily="34" charset="0"/>
              </a:rPr>
              <a:t> MP/SL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9" name="Gerade Verbindung 158"/>
          <p:cNvCxnSpPr/>
          <p:nvPr/>
        </p:nvCxnSpPr>
        <p:spPr>
          <a:xfrm>
            <a:off x="1478744" y="6006169"/>
            <a:ext cx="649287" cy="0"/>
          </a:xfrm>
          <a:prstGeom prst="line">
            <a:avLst/>
          </a:prstGeom>
          <a:solidFill>
            <a:srgbClr val="FFCC66"/>
          </a:solidFill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feld 219"/>
          <p:cNvSpPr txBox="1"/>
          <p:nvPr/>
        </p:nvSpPr>
        <p:spPr>
          <a:xfrm>
            <a:off x="1495437" y="5413455"/>
            <a:ext cx="643284" cy="400110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itchFamily="34" charset="0"/>
                <a:cs typeface="Arial" pitchFamily="34" charset="0"/>
              </a:rPr>
              <a:t>Modul-name </a:t>
            </a:r>
          </a:p>
        </p:txBody>
      </p:sp>
      <p:sp>
        <p:nvSpPr>
          <p:cNvPr id="221" name="Textfeld 220"/>
          <p:cNvSpPr txBox="1"/>
          <p:nvPr/>
        </p:nvSpPr>
        <p:spPr>
          <a:xfrm>
            <a:off x="928240" y="6172881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>
                <a:latin typeface="Arial" pitchFamily="34" charset="0"/>
                <a:cs typeface="Arial" pitchFamily="34" charset="0"/>
              </a:rPr>
              <a:t>x</a:t>
            </a:r>
            <a:r>
              <a:rPr lang="de-DE" sz="900" dirty="0" smtClean="0">
                <a:latin typeface="Arial" pitchFamily="34" charset="0"/>
                <a:cs typeface="Arial" pitchFamily="34" charset="0"/>
              </a:rPr>
              <a:t> LP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2" name="Textfeld 221"/>
          <p:cNvSpPr txBox="1"/>
          <p:nvPr/>
        </p:nvSpPr>
        <p:spPr>
          <a:xfrm>
            <a:off x="1609612" y="6176319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>
                <a:latin typeface="Arial" pitchFamily="34" charset="0"/>
                <a:cs typeface="Arial" pitchFamily="34" charset="0"/>
              </a:rPr>
              <a:t>x</a:t>
            </a:r>
            <a:r>
              <a:rPr lang="de-DE" sz="900" dirty="0" smtClean="0">
                <a:latin typeface="Arial" pitchFamily="34" charset="0"/>
                <a:cs typeface="Arial" pitchFamily="34" charset="0"/>
              </a:rPr>
              <a:t> LP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3" name="Rectangle 84"/>
          <p:cNvSpPr>
            <a:spLocks noChangeArrowheads="1"/>
          </p:cNvSpPr>
          <p:nvPr/>
        </p:nvSpPr>
        <p:spPr bwMode="auto">
          <a:xfrm>
            <a:off x="2138503" y="5336998"/>
            <a:ext cx="647700" cy="10477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 sz="1000" dirty="0">
              <a:latin typeface="Arial" charset="0"/>
            </a:endParaRPr>
          </a:p>
        </p:txBody>
      </p:sp>
      <p:cxnSp>
        <p:nvCxnSpPr>
          <p:cNvPr id="224" name="Gerade Verbindung 104"/>
          <p:cNvCxnSpPr/>
          <p:nvPr/>
        </p:nvCxnSpPr>
        <p:spPr>
          <a:xfrm>
            <a:off x="2152571" y="6007697"/>
            <a:ext cx="64928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Textfeld 224"/>
          <p:cNvSpPr txBox="1"/>
          <p:nvPr/>
        </p:nvSpPr>
        <p:spPr>
          <a:xfrm>
            <a:off x="2216024" y="4932316"/>
            <a:ext cx="62068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>
                <a:latin typeface="Arial" pitchFamily="34" charset="0"/>
                <a:cs typeface="Arial" pitchFamily="34" charset="0"/>
              </a:rPr>
              <a:t>x</a:t>
            </a:r>
            <a:r>
              <a:rPr lang="de-DE" sz="900" dirty="0" smtClean="0">
                <a:latin typeface="Arial" pitchFamily="34" charset="0"/>
                <a:cs typeface="Arial" pitchFamily="34" charset="0"/>
              </a:rPr>
              <a:t> MP/SL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6" name="Textfeld 225"/>
          <p:cNvSpPr txBox="1"/>
          <p:nvPr/>
        </p:nvSpPr>
        <p:spPr>
          <a:xfrm>
            <a:off x="2130144" y="4350611"/>
            <a:ext cx="6432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itchFamily="34" charset="0"/>
                <a:cs typeface="Arial" pitchFamily="34" charset="0"/>
              </a:rPr>
              <a:t>Modul-name </a:t>
            </a:r>
          </a:p>
        </p:txBody>
      </p:sp>
      <p:sp>
        <p:nvSpPr>
          <p:cNvPr id="227" name="Textfeld 226"/>
          <p:cNvSpPr txBox="1"/>
          <p:nvPr/>
        </p:nvSpPr>
        <p:spPr>
          <a:xfrm>
            <a:off x="2216155" y="5104579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>
                <a:latin typeface="Arial" pitchFamily="34" charset="0"/>
                <a:cs typeface="Arial" pitchFamily="34" charset="0"/>
              </a:rPr>
              <a:t>x</a:t>
            </a:r>
            <a:r>
              <a:rPr lang="de-DE" sz="900" dirty="0" smtClean="0">
                <a:latin typeface="Arial" pitchFamily="34" charset="0"/>
                <a:cs typeface="Arial" pitchFamily="34" charset="0"/>
              </a:rPr>
              <a:t> LP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8" name="Textfeld 227"/>
          <p:cNvSpPr txBox="1"/>
          <p:nvPr/>
        </p:nvSpPr>
        <p:spPr>
          <a:xfrm>
            <a:off x="2193335" y="6009441"/>
            <a:ext cx="62068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>
                <a:latin typeface="Arial" pitchFamily="34" charset="0"/>
                <a:cs typeface="Arial" pitchFamily="34" charset="0"/>
              </a:rPr>
              <a:t>x</a:t>
            </a:r>
            <a:r>
              <a:rPr lang="de-DE" sz="900" dirty="0" smtClean="0">
                <a:latin typeface="Arial" pitchFamily="34" charset="0"/>
                <a:cs typeface="Arial" pitchFamily="34" charset="0"/>
              </a:rPr>
              <a:t> MP/SL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9" name="Textfeld 228"/>
          <p:cNvSpPr txBox="1"/>
          <p:nvPr/>
        </p:nvSpPr>
        <p:spPr>
          <a:xfrm>
            <a:off x="2193466" y="6181704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>
                <a:latin typeface="Arial" pitchFamily="34" charset="0"/>
                <a:cs typeface="Arial" pitchFamily="34" charset="0"/>
              </a:rPr>
              <a:t>x</a:t>
            </a:r>
            <a:r>
              <a:rPr lang="de-DE" sz="900" dirty="0" smtClean="0">
                <a:latin typeface="Arial" pitchFamily="34" charset="0"/>
                <a:cs typeface="Arial" pitchFamily="34" charset="0"/>
              </a:rPr>
              <a:t> LP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0" name="Rectangle 84"/>
          <p:cNvSpPr>
            <a:spLocks noChangeArrowheads="1"/>
          </p:cNvSpPr>
          <p:nvPr/>
        </p:nvSpPr>
        <p:spPr bwMode="auto">
          <a:xfrm>
            <a:off x="4067735" y="3244815"/>
            <a:ext cx="647700" cy="1047750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 sz="1000" dirty="0">
              <a:latin typeface="Arial" charset="0"/>
            </a:endParaRPr>
          </a:p>
        </p:txBody>
      </p:sp>
      <p:sp>
        <p:nvSpPr>
          <p:cNvPr id="231" name="Textfeld 230"/>
          <p:cNvSpPr txBox="1"/>
          <p:nvPr/>
        </p:nvSpPr>
        <p:spPr>
          <a:xfrm>
            <a:off x="4164182" y="3910971"/>
            <a:ext cx="62068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>
                <a:latin typeface="Arial" pitchFamily="34" charset="0"/>
                <a:cs typeface="Arial" pitchFamily="34" charset="0"/>
              </a:rPr>
              <a:t>x</a:t>
            </a:r>
            <a:r>
              <a:rPr lang="de-DE" sz="900" dirty="0" smtClean="0">
                <a:latin typeface="Arial" pitchFamily="34" charset="0"/>
                <a:cs typeface="Arial" pitchFamily="34" charset="0"/>
              </a:rPr>
              <a:t> MP/SL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2" name="Gerade Verbindung 140"/>
          <p:cNvCxnSpPr/>
          <p:nvPr/>
        </p:nvCxnSpPr>
        <p:spPr>
          <a:xfrm>
            <a:off x="4077732" y="3912030"/>
            <a:ext cx="649287" cy="0"/>
          </a:xfrm>
          <a:prstGeom prst="line">
            <a:avLst/>
          </a:prstGeom>
          <a:solidFill>
            <a:srgbClr val="FFCC66"/>
          </a:solidFill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Textfeld 232"/>
          <p:cNvSpPr txBox="1"/>
          <p:nvPr/>
        </p:nvSpPr>
        <p:spPr>
          <a:xfrm>
            <a:off x="4066632" y="3318735"/>
            <a:ext cx="643284" cy="400110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itchFamily="34" charset="0"/>
                <a:cs typeface="Arial" pitchFamily="34" charset="0"/>
              </a:rPr>
              <a:t>Modul-name </a:t>
            </a:r>
          </a:p>
        </p:txBody>
      </p:sp>
      <p:sp>
        <p:nvSpPr>
          <p:cNvPr id="234" name="Rectangle 84"/>
          <p:cNvSpPr>
            <a:spLocks noChangeArrowheads="1"/>
          </p:cNvSpPr>
          <p:nvPr/>
        </p:nvSpPr>
        <p:spPr bwMode="auto">
          <a:xfrm>
            <a:off x="4717003" y="3242416"/>
            <a:ext cx="647700" cy="10477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 sz="1000" dirty="0">
              <a:latin typeface="Arial" charset="0"/>
            </a:endParaRPr>
          </a:p>
        </p:txBody>
      </p:sp>
      <p:sp>
        <p:nvSpPr>
          <p:cNvPr id="235" name="Textfeld 234"/>
          <p:cNvSpPr txBox="1"/>
          <p:nvPr/>
        </p:nvSpPr>
        <p:spPr>
          <a:xfrm>
            <a:off x="4808568" y="3904833"/>
            <a:ext cx="62068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>
                <a:latin typeface="Arial" pitchFamily="34" charset="0"/>
                <a:cs typeface="Arial" pitchFamily="34" charset="0"/>
              </a:rPr>
              <a:t>x</a:t>
            </a:r>
            <a:r>
              <a:rPr lang="de-DE" sz="900" dirty="0" smtClean="0">
                <a:latin typeface="Arial" pitchFamily="34" charset="0"/>
                <a:cs typeface="Arial" pitchFamily="34" charset="0"/>
              </a:rPr>
              <a:t> MP/SL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6" name="Gerade Verbindung 149"/>
          <p:cNvCxnSpPr/>
          <p:nvPr/>
        </p:nvCxnSpPr>
        <p:spPr>
          <a:xfrm>
            <a:off x="4709916" y="3910384"/>
            <a:ext cx="64928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Textfeld 236"/>
          <p:cNvSpPr txBox="1"/>
          <p:nvPr/>
        </p:nvSpPr>
        <p:spPr>
          <a:xfrm>
            <a:off x="4722688" y="3323128"/>
            <a:ext cx="6432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itchFamily="34" charset="0"/>
                <a:cs typeface="Arial" pitchFamily="34" charset="0"/>
              </a:rPr>
              <a:t>Modul-name </a:t>
            </a:r>
          </a:p>
        </p:txBody>
      </p:sp>
      <p:sp>
        <p:nvSpPr>
          <p:cNvPr id="238" name="Rectangle 84"/>
          <p:cNvSpPr>
            <a:spLocks noChangeArrowheads="1"/>
          </p:cNvSpPr>
          <p:nvPr/>
        </p:nvSpPr>
        <p:spPr bwMode="auto">
          <a:xfrm>
            <a:off x="5373688" y="3244101"/>
            <a:ext cx="647700" cy="1047750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 sz="1000" dirty="0">
              <a:latin typeface="Arial" charset="0"/>
            </a:endParaRPr>
          </a:p>
        </p:txBody>
      </p:sp>
      <p:sp>
        <p:nvSpPr>
          <p:cNvPr id="239" name="Textfeld 238"/>
          <p:cNvSpPr txBox="1"/>
          <p:nvPr/>
        </p:nvSpPr>
        <p:spPr>
          <a:xfrm>
            <a:off x="5489940" y="3908271"/>
            <a:ext cx="62068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>
                <a:latin typeface="Arial" pitchFamily="34" charset="0"/>
                <a:cs typeface="Arial" pitchFamily="34" charset="0"/>
              </a:rPr>
              <a:t>x</a:t>
            </a:r>
            <a:r>
              <a:rPr lang="de-DE" sz="900" dirty="0" smtClean="0">
                <a:latin typeface="Arial" pitchFamily="34" charset="0"/>
                <a:cs typeface="Arial" pitchFamily="34" charset="0"/>
              </a:rPr>
              <a:t> MP/SL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0" name="Gerade Verbindung 158"/>
          <p:cNvCxnSpPr/>
          <p:nvPr/>
        </p:nvCxnSpPr>
        <p:spPr>
          <a:xfrm>
            <a:off x="5359203" y="3910384"/>
            <a:ext cx="649287" cy="0"/>
          </a:xfrm>
          <a:prstGeom prst="line">
            <a:avLst/>
          </a:prstGeom>
          <a:solidFill>
            <a:srgbClr val="FFCC66"/>
          </a:solidFill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Textfeld 240"/>
          <p:cNvSpPr txBox="1"/>
          <p:nvPr/>
        </p:nvSpPr>
        <p:spPr>
          <a:xfrm>
            <a:off x="4164313" y="4083234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>
                <a:latin typeface="Arial" pitchFamily="34" charset="0"/>
                <a:cs typeface="Arial" pitchFamily="34" charset="0"/>
              </a:rPr>
              <a:t>x</a:t>
            </a:r>
            <a:r>
              <a:rPr lang="de-DE" sz="900" dirty="0" smtClean="0">
                <a:latin typeface="Arial" pitchFamily="34" charset="0"/>
                <a:cs typeface="Arial" pitchFamily="34" charset="0"/>
              </a:rPr>
              <a:t> LP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2" name="Textfeld 241"/>
          <p:cNvSpPr txBox="1"/>
          <p:nvPr/>
        </p:nvSpPr>
        <p:spPr>
          <a:xfrm>
            <a:off x="4808699" y="4077096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>
                <a:latin typeface="Arial" pitchFamily="34" charset="0"/>
                <a:cs typeface="Arial" pitchFamily="34" charset="0"/>
              </a:rPr>
              <a:t>x</a:t>
            </a:r>
            <a:r>
              <a:rPr lang="de-DE" sz="900" dirty="0" smtClean="0">
                <a:latin typeface="Arial" pitchFamily="34" charset="0"/>
                <a:cs typeface="Arial" pitchFamily="34" charset="0"/>
              </a:rPr>
              <a:t> LP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3" name="Textfeld 242"/>
          <p:cNvSpPr txBox="1"/>
          <p:nvPr/>
        </p:nvSpPr>
        <p:spPr>
          <a:xfrm>
            <a:off x="5490071" y="4080534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>
                <a:latin typeface="Arial" pitchFamily="34" charset="0"/>
                <a:cs typeface="Arial" pitchFamily="34" charset="0"/>
              </a:rPr>
              <a:t>x</a:t>
            </a:r>
            <a:r>
              <a:rPr lang="de-DE" sz="900" dirty="0" smtClean="0">
                <a:latin typeface="Arial" pitchFamily="34" charset="0"/>
                <a:cs typeface="Arial" pitchFamily="34" charset="0"/>
              </a:rPr>
              <a:t> LP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4" name="Textfeld 243"/>
          <p:cNvSpPr txBox="1"/>
          <p:nvPr/>
        </p:nvSpPr>
        <p:spPr>
          <a:xfrm>
            <a:off x="5391770" y="3316676"/>
            <a:ext cx="6432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itchFamily="34" charset="0"/>
                <a:cs typeface="Arial" pitchFamily="34" charset="0"/>
              </a:rPr>
              <a:t>Modul-name </a:t>
            </a:r>
          </a:p>
        </p:txBody>
      </p:sp>
      <p:sp>
        <p:nvSpPr>
          <p:cNvPr id="2061" name="Line 22"/>
          <p:cNvSpPr>
            <a:spLocks noChangeShapeType="1"/>
          </p:cNvSpPr>
          <p:nvPr/>
        </p:nvSpPr>
        <p:spPr bwMode="auto">
          <a:xfrm>
            <a:off x="0" y="534511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0835618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354</Words>
  <Application>Microsoft Office PowerPoint</Application>
  <PresentationFormat>Bildschirmpräsentation (4:3)</PresentationFormat>
  <Paragraphs>141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Symbol</vt:lpstr>
      <vt:lpstr>Times New Roman</vt:lpstr>
      <vt:lpstr>Standarddesign</vt:lpstr>
      <vt:lpstr>PowerPoint-Präsentation</vt:lpstr>
      <vt:lpstr>PowerPoint-Präsentation</vt:lpstr>
    </vt:vector>
  </TitlesOfParts>
  <Company>Universität Mainz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vogt</dc:creator>
  <cp:lastModifiedBy>SL1</cp:lastModifiedBy>
  <cp:revision>40</cp:revision>
  <dcterms:created xsi:type="dcterms:W3CDTF">2007-04-11T11:28:15Z</dcterms:created>
  <dcterms:modified xsi:type="dcterms:W3CDTF">2019-06-24T12:16:28Z</dcterms:modified>
</cp:coreProperties>
</file>